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48" r:id="rId4"/>
    <p:sldMasterId id="2147483688" r:id="rId5"/>
  </p:sldMasterIdLst>
  <p:notesMasterIdLst>
    <p:notesMasterId r:id="rId7"/>
  </p:notesMasterIdLst>
  <p:sldIdLst>
    <p:sldId id="260" r:id="rId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7" roundtripDataSignature="AMtx7mgYf0/YUmpm1byVno/UWdQDgZRA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4E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26"/>
    <p:restoredTop sz="94694"/>
  </p:normalViewPr>
  <p:slideViewPr>
    <p:cSldViewPr snapToGrid="0">
      <p:cViewPr varScale="1">
        <p:scale>
          <a:sx n="161" d="100"/>
          <a:sy n="161" d="100"/>
        </p:scale>
        <p:origin x="27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notesMaster" Target="notesMasters/notesMaster1.xml"/><Relationship Id="rId17" Type="http://customschemas.google.com/relationships/presentationmetadata" Target="metadata"/><Relationship Id="rId2" Type="http://schemas.openxmlformats.org/officeDocument/2006/relationships/customXml" Target="../customXml/item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219456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8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png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hyperlink" Target="https://constructor.org/" TargetMode="External"/><Relationship Id="rId4" Type="http://schemas.openxmlformats.org/officeDocument/2006/relationships/image" Target="../media/image3.png"/></Relationships>
</file>

<file path=ppt/slideLayouts/_rels/slideLayout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hyperlink" Target="https://constructor.org/" TargetMode="External"/><Relationship Id="rId4" Type="http://schemas.openxmlformats.org/officeDocument/2006/relationships/image" Target="../media/image3.png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hyperlink" Target="https://constructor.org/" TargetMode="External"/><Relationship Id="rId4" Type="http://schemas.openxmlformats.org/officeDocument/2006/relationships/image" Target="../media/image3.png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hyperlink" Target="https://constructor.org/" TargetMode="External"/><Relationship Id="rId4" Type="http://schemas.openxmlformats.org/officeDocument/2006/relationships/image" Target="../media/image3.png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hyperlink" Target="https://constructor.org/" TargetMode="External"/><Relationship Id="rId4" Type="http://schemas.openxmlformats.org/officeDocument/2006/relationships/image" Target="../media/image3.png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hyperlink" Target="https://constructor.org/" TargetMode="External"/><Relationship Id="rId4" Type="http://schemas.openxmlformats.org/officeDocument/2006/relationships/image" Target="../media/image3.png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hyperlink" Target="https://constructor.org/" TargetMode="External"/><Relationship Id="rId4" Type="http://schemas.openxmlformats.org/officeDocument/2006/relationships/image" Target="../media/image3.png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.png"/><Relationship Id="rId5" Type="http://schemas.openxmlformats.org/officeDocument/2006/relationships/hyperlink" Target="https://constructor.org/" TargetMode="External"/><Relationship Id="rId4" Type="http://schemas.openxmlformats.org/officeDocument/2006/relationships/image" Target="../media/image3.png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hyperlink" Target="https://constructor.org/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image" Target="../media/image3.png"/><Relationship Id="rId2" Type="http://schemas.openxmlformats.org/officeDocument/2006/relationships/hyperlink" Target="https://constructor.org/" TargetMode="External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10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7.png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full info">
  <p:cSld name="Cover full info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5"/>
          <p:cNvSpPr/>
          <p:nvPr/>
        </p:nvSpPr>
        <p:spPr>
          <a:xfrm>
            <a:off x="6964680" y="-1"/>
            <a:ext cx="217932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5"/>
          <p:cNvSpPr txBox="1">
            <a:spLocks noGrp="1"/>
          </p:cNvSpPr>
          <p:nvPr>
            <p:ph type="title"/>
          </p:nvPr>
        </p:nvSpPr>
        <p:spPr>
          <a:xfrm>
            <a:off x="349031" y="1357443"/>
            <a:ext cx="6090680" cy="175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400"/>
              <a:buFont typeface="Arial"/>
              <a:buNone/>
              <a:defRPr sz="44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5"/>
          <p:cNvSpPr txBox="1">
            <a:spLocks noGrp="1"/>
          </p:cNvSpPr>
          <p:nvPr>
            <p:ph type="body" idx="1"/>
          </p:nvPr>
        </p:nvSpPr>
        <p:spPr>
          <a:xfrm>
            <a:off x="374650" y="3415499"/>
            <a:ext cx="6090681" cy="290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" name="Google Shape;52;p5"/>
          <p:cNvSpPr txBox="1">
            <a:spLocks noGrp="1"/>
          </p:cNvSpPr>
          <p:nvPr>
            <p:ph type="body" idx="2"/>
          </p:nvPr>
        </p:nvSpPr>
        <p:spPr>
          <a:xfrm>
            <a:off x="369652" y="4219204"/>
            <a:ext cx="6090682" cy="243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" name="Google Shape;53;p5"/>
          <p:cNvSpPr txBox="1">
            <a:spLocks noGrp="1"/>
          </p:cNvSpPr>
          <p:nvPr>
            <p:ph type="body" idx="3"/>
          </p:nvPr>
        </p:nvSpPr>
        <p:spPr>
          <a:xfrm>
            <a:off x="369652" y="4559728"/>
            <a:ext cx="1439864" cy="2432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" name="Google Shape;54;p5"/>
          <p:cNvSpPr txBox="1">
            <a:spLocks noGrp="1"/>
          </p:cNvSpPr>
          <p:nvPr>
            <p:ph type="body" idx="4"/>
          </p:nvPr>
        </p:nvSpPr>
        <p:spPr>
          <a:xfrm>
            <a:off x="7348713" y="377070"/>
            <a:ext cx="1433512" cy="328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sz="11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50"/>
              <a:buFont typeface="Arial"/>
              <a:buNone/>
              <a:defRPr sz="105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50"/>
              <a:buFont typeface="Arial"/>
              <a:buNone/>
              <a:defRPr sz="105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" name="Google Shape;55;p5"/>
          <p:cNvSpPr txBox="1">
            <a:spLocks noGrp="1"/>
          </p:cNvSpPr>
          <p:nvPr>
            <p:ph type="body" idx="5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" name="Google Shape;56;p5"/>
          <p:cNvSpPr txBox="1">
            <a:spLocks noGrp="1"/>
          </p:cNvSpPr>
          <p:nvPr>
            <p:ph type="body" idx="6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" name="Google Shape;57;p5"/>
          <p:cNvSpPr txBox="1">
            <a:spLocks noGrp="1"/>
          </p:cNvSpPr>
          <p:nvPr>
            <p:ph type="body" idx="7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body" idx="8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body" idx="9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" name="Google Shape;60;p5"/>
          <p:cNvSpPr txBox="1">
            <a:spLocks noGrp="1"/>
          </p:cNvSpPr>
          <p:nvPr>
            <p:ph type="body" idx="13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" name="Google Shape;61;p5"/>
          <p:cNvSpPr txBox="1">
            <a:spLocks noGrp="1"/>
          </p:cNvSpPr>
          <p:nvPr>
            <p:ph type="body" idx="14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" name="Google Shape;62;p5"/>
          <p:cNvSpPr/>
          <p:nvPr/>
        </p:nvSpPr>
        <p:spPr>
          <a:xfrm>
            <a:off x="7348714" y="4314941"/>
            <a:ext cx="143351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u="sng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rPr>
              <a:t>constructor.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u="sng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rPr>
              <a:t>universit</a:t>
            </a:r>
            <a:r>
              <a:rPr lang="en-US" sz="1600" b="0" u="none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 sz="1600" u="none">
              <a:solidFill>
                <a:srgbClr val="66B4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3" name="Google Shape;6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49075" y="377070"/>
            <a:ext cx="2782588" cy="6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peakers title slide 4">
  <p:cSld name="Speakers title slide 4"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4"/>
          <p:cNvSpPr/>
          <p:nvPr/>
        </p:nvSpPr>
        <p:spPr>
          <a:xfrm>
            <a:off x="4572001" y="0"/>
            <a:ext cx="4572000" cy="4770005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5" name="Google Shape;175;p14"/>
          <p:cNvSpPr txBox="1">
            <a:spLocks noGrp="1"/>
          </p:cNvSpPr>
          <p:nvPr>
            <p:ph type="title"/>
          </p:nvPr>
        </p:nvSpPr>
        <p:spPr>
          <a:xfrm>
            <a:off x="383607" y="237317"/>
            <a:ext cx="3928334" cy="428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6" name="Google Shape;176;p14"/>
          <p:cNvSpPr txBox="1">
            <a:spLocks noGrp="1"/>
          </p:cNvSpPr>
          <p:nvPr>
            <p:ph type="body" idx="1"/>
          </p:nvPr>
        </p:nvSpPr>
        <p:spPr>
          <a:xfrm>
            <a:off x="377485" y="1180532"/>
            <a:ext cx="3934166" cy="2839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7" name="Google Shape;177;p14"/>
          <p:cNvSpPr>
            <a:spLocks noGrp="1"/>
          </p:cNvSpPr>
          <p:nvPr>
            <p:ph type="pic" idx="2"/>
          </p:nvPr>
        </p:nvSpPr>
        <p:spPr>
          <a:xfrm>
            <a:off x="5338864" y="460349"/>
            <a:ext cx="972000" cy="972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78" name="Google Shape;178;p14"/>
          <p:cNvSpPr txBox="1">
            <a:spLocks noGrp="1"/>
          </p:cNvSpPr>
          <p:nvPr>
            <p:ph type="body" idx="3"/>
          </p:nvPr>
        </p:nvSpPr>
        <p:spPr>
          <a:xfrm>
            <a:off x="4951060" y="1622545"/>
            <a:ext cx="1747608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9" name="Google Shape;179;p14"/>
          <p:cNvSpPr txBox="1">
            <a:spLocks noGrp="1"/>
          </p:cNvSpPr>
          <p:nvPr>
            <p:ph type="body" idx="4"/>
          </p:nvPr>
        </p:nvSpPr>
        <p:spPr>
          <a:xfrm>
            <a:off x="4951060" y="1923307"/>
            <a:ext cx="1747608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B4F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0" name="Google Shape;180;p14"/>
          <p:cNvSpPr>
            <a:spLocks noGrp="1"/>
          </p:cNvSpPr>
          <p:nvPr>
            <p:ph type="pic" idx="5"/>
          </p:nvPr>
        </p:nvSpPr>
        <p:spPr>
          <a:xfrm>
            <a:off x="7406711" y="460349"/>
            <a:ext cx="972000" cy="972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81" name="Google Shape;181;p14"/>
          <p:cNvSpPr txBox="1">
            <a:spLocks noGrp="1"/>
          </p:cNvSpPr>
          <p:nvPr>
            <p:ph type="body" idx="6"/>
          </p:nvPr>
        </p:nvSpPr>
        <p:spPr>
          <a:xfrm>
            <a:off x="7018907" y="1622545"/>
            <a:ext cx="1747608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2" name="Google Shape;182;p14"/>
          <p:cNvSpPr txBox="1">
            <a:spLocks noGrp="1"/>
          </p:cNvSpPr>
          <p:nvPr>
            <p:ph type="body" idx="7"/>
          </p:nvPr>
        </p:nvSpPr>
        <p:spPr>
          <a:xfrm>
            <a:off x="7018907" y="1923307"/>
            <a:ext cx="1747608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B4F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3" name="Google Shape;183;p14"/>
          <p:cNvSpPr>
            <a:spLocks noGrp="1"/>
          </p:cNvSpPr>
          <p:nvPr>
            <p:ph type="pic" idx="8"/>
          </p:nvPr>
        </p:nvSpPr>
        <p:spPr>
          <a:xfrm>
            <a:off x="5338864" y="2618890"/>
            <a:ext cx="972000" cy="972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84" name="Google Shape;184;p14"/>
          <p:cNvSpPr txBox="1">
            <a:spLocks noGrp="1"/>
          </p:cNvSpPr>
          <p:nvPr>
            <p:ph type="body" idx="9"/>
          </p:nvPr>
        </p:nvSpPr>
        <p:spPr>
          <a:xfrm>
            <a:off x="4951060" y="3781086"/>
            <a:ext cx="1747608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5" name="Google Shape;185;p14"/>
          <p:cNvSpPr txBox="1">
            <a:spLocks noGrp="1"/>
          </p:cNvSpPr>
          <p:nvPr>
            <p:ph type="body" idx="13"/>
          </p:nvPr>
        </p:nvSpPr>
        <p:spPr>
          <a:xfrm>
            <a:off x="4951060" y="4081848"/>
            <a:ext cx="1747608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B4F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6" name="Google Shape;186;p14"/>
          <p:cNvSpPr>
            <a:spLocks noGrp="1"/>
          </p:cNvSpPr>
          <p:nvPr>
            <p:ph type="pic" idx="14"/>
          </p:nvPr>
        </p:nvSpPr>
        <p:spPr>
          <a:xfrm>
            <a:off x="7406711" y="2618890"/>
            <a:ext cx="972000" cy="972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87" name="Google Shape;187;p14"/>
          <p:cNvSpPr txBox="1">
            <a:spLocks noGrp="1"/>
          </p:cNvSpPr>
          <p:nvPr>
            <p:ph type="body" idx="15"/>
          </p:nvPr>
        </p:nvSpPr>
        <p:spPr>
          <a:xfrm>
            <a:off x="7018907" y="3781086"/>
            <a:ext cx="1747608" cy="18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8" name="Google Shape;188;p14"/>
          <p:cNvSpPr txBox="1">
            <a:spLocks noGrp="1"/>
          </p:cNvSpPr>
          <p:nvPr>
            <p:ph type="body" idx="16"/>
          </p:nvPr>
        </p:nvSpPr>
        <p:spPr>
          <a:xfrm>
            <a:off x="7018907" y="4081848"/>
            <a:ext cx="1747608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B4FF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9" name="Google Shape;189;p14"/>
          <p:cNvSpPr txBox="1">
            <a:spLocks noGrp="1"/>
          </p:cNvSpPr>
          <p:nvPr>
            <p:ph type="body" idx="17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0" name="Google Shape;190;p14"/>
          <p:cNvSpPr txBox="1">
            <a:spLocks noGrp="1"/>
          </p:cNvSpPr>
          <p:nvPr>
            <p:ph type="body" idx="18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1" name="Google Shape;191;p14"/>
          <p:cNvSpPr txBox="1">
            <a:spLocks noGrp="1"/>
          </p:cNvSpPr>
          <p:nvPr>
            <p:ph type="body" idx="19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2" name="Google Shape;192;p14"/>
          <p:cNvSpPr txBox="1">
            <a:spLocks noGrp="1"/>
          </p:cNvSpPr>
          <p:nvPr>
            <p:ph type="body" idx="20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3" name="Google Shape;193;p14"/>
          <p:cNvSpPr txBox="1">
            <a:spLocks noGrp="1"/>
          </p:cNvSpPr>
          <p:nvPr>
            <p:ph type="body" idx="21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4" name="Google Shape;194;p14"/>
          <p:cNvSpPr txBox="1">
            <a:spLocks noGrp="1"/>
          </p:cNvSpPr>
          <p:nvPr>
            <p:ph type="body" idx="22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5" name="Google Shape;195;p14"/>
          <p:cNvSpPr txBox="1">
            <a:spLocks noGrp="1"/>
          </p:cNvSpPr>
          <p:nvPr>
            <p:ph type="body" idx="23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peakers 2">
  <p:cSld name="Speakers 2"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5"/>
          <p:cNvSpPr txBox="1">
            <a:spLocks noGrp="1"/>
          </p:cNvSpPr>
          <p:nvPr>
            <p:ph type="title"/>
          </p:nvPr>
        </p:nvSpPr>
        <p:spPr>
          <a:xfrm>
            <a:off x="383607" y="237317"/>
            <a:ext cx="8365106" cy="713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8" name="Google Shape;198;p15"/>
          <p:cNvSpPr>
            <a:spLocks noGrp="1"/>
          </p:cNvSpPr>
          <p:nvPr>
            <p:ph type="pic" idx="2"/>
          </p:nvPr>
        </p:nvSpPr>
        <p:spPr>
          <a:xfrm>
            <a:off x="2452052" y="1231522"/>
            <a:ext cx="1620000" cy="1620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99" name="Google Shape;199;p15"/>
          <p:cNvSpPr>
            <a:spLocks noGrp="1"/>
          </p:cNvSpPr>
          <p:nvPr>
            <p:ph type="pic" idx="3"/>
          </p:nvPr>
        </p:nvSpPr>
        <p:spPr>
          <a:xfrm>
            <a:off x="5192205" y="1231522"/>
            <a:ext cx="1620000" cy="1620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00" name="Google Shape;200;p15"/>
          <p:cNvSpPr txBox="1">
            <a:spLocks noGrp="1"/>
          </p:cNvSpPr>
          <p:nvPr>
            <p:ph type="body" idx="1"/>
          </p:nvPr>
        </p:nvSpPr>
        <p:spPr>
          <a:xfrm>
            <a:off x="2127150" y="2989401"/>
            <a:ext cx="2278922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1" name="Google Shape;201;p15"/>
          <p:cNvSpPr txBox="1">
            <a:spLocks noGrp="1"/>
          </p:cNvSpPr>
          <p:nvPr>
            <p:ph type="body" idx="4"/>
          </p:nvPr>
        </p:nvSpPr>
        <p:spPr>
          <a:xfrm>
            <a:off x="2127150" y="3619152"/>
            <a:ext cx="2278922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2" name="Google Shape;202;p15"/>
          <p:cNvSpPr txBox="1">
            <a:spLocks noGrp="1"/>
          </p:cNvSpPr>
          <p:nvPr>
            <p:ph type="body" idx="5"/>
          </p:nvPr>
        </p:nvSpPr>
        <p:spPr>
          <a:xfrm>
            <a:off x="4862858" y="2989401"/>
            <a:ext cx="2278922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3" name="Google Shape;203;p15"/>
          <p:cNvSpPr txBox="1">
            <a:spLocks noGrp="1"/>
          </p:cNvSpPr>
          <p:nvPr>
            <p:ph type="body" idx="6"/>
          </p:nvPr>
        </p:nvSpPr>
        <p:spPr>
          <a:xfrm>
            <a:off x="4862858" y="3619152"/>
            <a:ext cx="2278922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4" name="Google Shape;204;p15"/>
          <p:cNvSpPr txBox="1">
            <a:spLocks noGrp="1"/>
          </p:cNvSpPr>
          <p:nvPr>
            <p:ph type="body" idx="7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5" name="Google Shape;205;p15"/>
          <p:cNvSpPr txBox="1">
            <a:spLocks noGrp="1"/>
          </p:cNvSpPr>
          <p:nvPr>
            <p:ph type="body" idx="8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6" name="Google Shape;206;p15"/>
          <p:cNvSpPr txBox="1">
            <a:spLocks noGrp="1"/>
          </p:cNvSpPr>
          <p:nvPr>
            <p:ph type="body" idx="9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7" name="Google Shape;207;p15"/>
          <p:cNvSpPr txBox="1">
            <a:spLocks noGrp="1"/>
          </p:cNvSpPr>
          <p:nvPr>
            <p:ph type="body" idx="13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8" name="Google Shape;208;p15"/>
          <p:cNvSpPr txBox="1">
            <a:spLocks noGrp="1"/>
          </p:cNvSpPr>
          <p:nvPr>
            <p:ph type="body" idx="14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9" name="Google Shape;209;p15"/>
          <p:cNvSpPr txBox="1">
            <a:spLocks noGrp="1"/>
          </p:cNvSpPr>
          <p:nvPr>
            <p:ph type="body" idx="15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0" name="Google Shape;210;p15"/>
          <p:cNvSpPr txBox="1">
            <a:spLocks noGrp="1"/>
          </p:cNvSpPr>
          <p:nvPr>
            <p:ph type="body" idx="16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peakers 3">
  <p:cSld name="Speakers 3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16"/>
          <p:cNvSpPr txBox="1">
            <a:spLocks noGrp="1"/>
          </p:cNvSpPr>
          <p:nvPr>
            <p:ph type="title"/>
          </p:nvPr>
        </p:nvSpPr>
        <p:spPr>
          <a:xfrm>
            <a:off x="383607" y="237317"/>
            <a:ext cx="8365106" cy="713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16"/>
          <p:cNvSpPr>
            <a:spLocks noGrp="1"/>
          </p:cNvSpPr>
          <p:nvPr>
            <p:ph type="pic" idx="2"/>
          </p:nvPr>
        </p:nvSpPr>
        <p:spPr>
          <a:xfrm>
            <a:off x="1483466" y="1188758"/>
            <a:ext cx="1368000" cy="1368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214" name="Google Shape;214;p16"/>
          <p:cNvSpPr>
            <a:spLocks noGrp="1"/>
          </p:cNvSpPr>
          <p:nvPr>
            <p:ph type="pic" idx="3"/>
          </p:nvPr>
        </p:nvSpPr>
        <p:spPr>
          <a:xfrm>
            <a:off x="3884660" y="1188758"/>
            <a:ext cx="1368000" cy="1368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215" name="Google Shape;215;p16"/>
          <p:cNvSpPr>
            <a:spLocks noGrp="1"/>
          </p:cNvSpPr>
          <p:nvPr>
            <p:ph type="pic" idx="4"/>
          </p:nvPr>
        </p:nvSpPr>
        <p:spPr>
          <a:xfrm>
            <a:off x="6297036" y="1188758"/>
            <a:ext cx="1368000" cy="1368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216" name="Google Shape;216;p16"/>
          <p:cNvSpPr txBox="1">
            <a:spLocks noGrp="1"/>
          </p:cNvSpPr>
          <p:nvPr>
            <p:ph type="body" idx="1"/>
          </p:nvPr>
        </p:nvSpPr>
        <p:spPr>
          <a:xfrm>
            <a:off x="1223459" y="2823863"/>
            <a:ext cx="1903584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7" name="Google Shape;217;p16"/>
          <p:cNvSpPr txBox="1">
            <a:spLocks noGrp="1"/>
          </p:cNvSpPr>
          <p:nvPr>
            <p:ph type="body" idx="5"/>
          </p:nvPr>
        </p:nvSpPr>
        <p:spPr>
          <a:xfrm>
            <a:off x="1223459" y="3453614"/>
            <a:ext cx="1903584" cy="817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8" name="Google Shape;218;p16"/>
          <p:cNvSpPr txBox="1">
            <a:spLocks noGrp="1"/>
          </p:cNvSpPr>
          <p:nvPr>
            <p:ph type="body" idx="6"/>
          </p:nvPr>
        </p:nvSpPr>
        <p:spPr>
          <a:xfrm>
            <a:off x="3620208" y="2823863"/>
            <a:ext cx="1903584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9" name="Google Shape;219;p16"/>
          <p:cNvSpPr txBox="1">
            <a:spLocks noGrp="1"/>
          </p:cNvSpPr>
          <p:nvPr>
            <p:ph type="body" idx="7"/>
          </p:nvPr>
        </p:nvSpPr>
        <p:spPr>
          <a:xfrm>
            <a:off x="3620208" y="3453614"/>
            <a:ext cx="1903584" cy="817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0" name="Google Shape;220;p16"/>
          <p:cNvSpPr txBox="1">
            <a:spLocks noGrp="1"/>
          </p:cNvSpPr>
          <p:nvPr>
            <p:ph type="body" idx="8"/>
          </p:nvPr>
        </p:nvSpPr>
        <p:spPr>
          <a:xfrm>
            <a:off x="6031587" y="2823863"/>
            <a:ext cx="1903584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1" name="Google Shape;221;p16"/>
          <p:cNvSpPr txBox="1">
            <a:spLocks noGrp="1"/>
          </p:cNvSpPr>
          <p:nvPr>
            <p:ph type="body" idx="9"/>
          </p:nvPr>
        </p:nvSpPr>
        <p:spPr>
          <a:xfrm>
            <a:off x="6031587" y="3453614"/>
            <a:ext cx="1903584" cy="817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2" name="Google Shape;222;p16"/>
          <p:cNvSpPr txBox="1">
            <a:spLocks noGrp="1"/>
          </p:cNvSpPr>
          <p:nvPr>
            <p:ph type="body" idx="13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3" name="Google Shape;223;p16"/>
          <p:cNvSpPr txBox="1">
            <a:spLocks noGrp="1"/>
          </p:cNvSpPr>
          <p:nvPr>
            <p:ph type="body" idx="14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4" name="Google Shape;224;p16"/>
          <p:cNvSpPr txBox="1">
            <a:spLocks noGrp="1"/>
          </p:cNvSpPr>
          <p:nvPr>
            <p:ph type="body" idx="15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5" name="Google Shape;225;p16"/>
          <p:cNvSpPr txBox="1">
            <a:spLocks noGrp="1"/>
          </p:cNvSpPr>
          <p:nvPr>
            <p:ph type="body" idx="16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6" name="Google Shape;226;p16"/>
          <p:cNvSpPr txBox="1">
            <a:spLocks noGrp="1"/>
          </p:cNvSpPr>
          <p:nvPr>
            <p:ph type="body" idx="17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7" name="Google Shape;227;p16"/>
          <p:cNvSpPr txBox="1">
            <a:spLocks noGrp="1"/>
          </p:cNvSpPr>
          <p:nvPr>
            <p:ph type="body" idx="18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8" name="Google Shape;228;p16"/>
          <p:cNvSpPr txBox="1">
            <a:spLocks noGrp="1"/>
          </p:cNvSpPr>
          <p:nvPr>
            <p:ph type="body" idx="19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peakers 4">
  <p:cSld name="Speakers 4">
    <p:spTree>
      <p:nvGrpSpPr>
        <p:cNvPr id="1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p17"/>
          <p:cNvSpPr txBox="1">
            <a:spLocks noGrp="1"/>
          </p:cNvSpPr>
          <p:nvPr>
            <p:ph type="title"/>
          </p:nvPr>
        </p:nvSpPr>
        <p:spPr>
          <a:xfrm>
            <a:off x="383607" y="237317"/>
            <a:ext cx="8365106" cy="713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1" name="Google Shape;231;p17"/>
          <p:cNvSpPr>
            <a:spLocks noGrp="1"/>
          </p:cNvSpPr>
          <p:nvPr>
            <p:ph type="pic" idx="2"/>
          </p:nvPr>
        </p:nvSpPr>
        <p:spPr>
          <a:xfrm>
            <a:off x="651400" y="1203388"/>
            <a:ext cx="1368000" cy="1368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232" name="Google Shape;232;p17"/>
          <p:cNvSpPr txBox="1">
            <a:spLocks noGrp="1"/>
          </p:cNvSpPr>
          <p:nvPr>
            <p:ph type="body" idx="1"/>
          </p:nvPr>
        </p:nvSpPr>
        <p:spPr>
          <a:xfrm>
            <a:off x="383608" y="2823863"/>
            <a:ext cx="1903584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3" name="Google Shape;233;p17"/>
          <p:cNvSpPr txBox="1">
            <a:spLocks noGrp="1"/>
          </p:cNvSpPr>
          <p:nvPr>
            <p:ph type="body" idx="3"/>
          </p:nvPr>
        </p:nvSpPr>
        <p:spPr>
          <a:xfrm>
            <a:off x="383608" y="3453614"/>
            <a:ext cx="1903584" cy="817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4" name="Google Shape;234;p17"/>
          <p:cNvSpPr>
            <a:spLocks noGrp="1"/>
          </p:cNvSpPr>
          <p:nvPr>
            <p:ph type="pic" idx="4"/>
          </p:nvPr>
        </p:nvSpPr>
        <p:spPr>
          <a:xfrm>
            <a:off x="2802010" y="1203388"/>
            <a:ext cx="1368000" cy="1368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235" name="Google Shape;235;p17"/>
          <p:cNvSpPr txBox="1">
            <a:spLocks noGrp="1"/>
          </p:cNvSpPr>
          <p:nvPr>
            <p:ph type="body" idx="5"/>
          </p:nvPr>
        </p:nvSpPr>
        <p:spPr>
          <a:xfrm>
            <a:off x="2542822" y="2823863"/>
            <a:ext cx="1903584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6" name="Google Shape;236;p17"/>
          <p:cNvSpPr txBox="1">
            <a:spLocks noGrp="1"/>
          </p:cNvSpPr>
          <p:nvPr>
            <p:ph type="body" idx="6"/>
          </p:nvPr>
        </p:nvSpPr>
        <p:spPr>
          <a:xfrm>
            <a:off x="2542822" y="3453614"/>
            <a:ext cx="1903584" cy="817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7" name="Google Shape;237;p17"/>
          <p:cNvSpPr>
            <a:spLocks noGrp="1"/>
          </p:cNvSpPr>
          <p:nvPr>
            <p:ph type="pic" idx="7"/>
          </p:nvPr>
        </p:nvSpPr>
        <p:spPr>
          <a:xfrm>
            <a:off x="4952620" y="1203388"/>
            <a:ext cx="1368000" cy="1368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238" name="Google Shape;238;p17"/>
          <p:cNvSpPr txBox="1">
            <a:spLocks noGrp="1"/>
          </p:cNvSpPr>
          <p:nvPr>
            <p:ph type="body" idx="8"/>
          </p:nvPr>
        </p:nvSpPr>
        <p:spPr>
          <a:xfrm>
            <a:off x="4690854" y="2823863"/>
            <a:ext cx="1903584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9" name="Google Shape;239;p17"/>
          <p:cNvSpPr txBox="1">
            <a:spLocks noGrp="1"/>
          </p:cNvSpPr>
          <p:nvPr>
            <p:ph type="body" idx="9"/>
          </p:nvPr>
        </p:nvSpPr>
        <p:spPr>
          <a:xfrm>
            <a:off x="4690854" y="3453614"/>
            <a:ext cx="1903584" cy="817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0" name="Google Shape;240;p17"/>
          <p:cNvSpPr>
            <a:spLocks noGrp="1"/>
          </p:cNvSpPr>
          <p:nvPr>
            <p:ph type="pic" idx="13"/>
          </p:nvPr>
        </p:nvSpPr>
        <p:spPr>
          <a:xfrm>
            <a:off x="7103230" y="1203388"/>
            <a:ext cx="1368000" cy="1368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241" name="Google Shape;241;p17"/>
          <p:cNvSpPr txBox="1">
            <a:spLocks noGrp="1"/>
          </p:cNvSpPr>
          <p:nvPr>
            <p:ph type="body" idx="14"/>
          </p:nvPr>
        </p:nvSpPr>
        <p:spPr>
          <a:xfrm>
            <a:off x="6835438" y="2823863"/>
            <a:ext cx="1903584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2" name="Google Shape;242;p17"/>
          <p:cNvSpPr txBox="1">
            <a:spLocks noGrp="1"/>
          </p:cNvSpPr>
          <p:nvPr>
            <p:ph type="body" idx="15"/>
          </p:nvPr>
        </p:nvSpPr>
        <p:spPr>
          <a:xfrm>
            <a:off x="6835438" y="3453614"/>
            <a:ext cx="1903584" cy="817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3" name="Google Shape;243;p17"/>
          <p:cNvSpPr txBox="1">
            <a:spLocks noGrp="1"/>
          </p:cNvSpPr>
          <p:nvPr>
            <p:ph type="body" idx="16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4" name="Google Shape;244;p17"/>
          <p:cNvSpPr txBox="1">
            <a:spLocks noGrp="1"/>
          </p:cNvSpPr>
          <p:nvPr>
            <p:ph type="body" idx="17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5" name="Google Shape;245;p17"/>
          <p:cNvSpPr txBox="1">
            <a:spLocks noGrp="1"/>
          </p:cNvSpPr>
          <p:nvPr>
            <p:ph type="body" idx="18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6" name="Google Shape;246;p17"/>
          <p:cNvSpPr txBox="1">
            <a:spLocks noGrp="1"/>
          </p:cNvSpPr>
          <p:nvPr>
            <p:ph type="body" idx="19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7" name="Google Shape;247;p17"/>
          <p:cNvSpPr txBox="1">
            <a:spLocks noGrp="1"/>
          </p:cNvSpPr>
          <p:nvPr>
            <p:ph type="body" idx="20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8" name="Google Shape;248;p17"/>
          <p:cNvSpPr txBox="1">
            <a:spLocks noGrp="1"/>
          </p:cNvSpPr>
          <p:nvPr>
            <p:ph type="body" idx="21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9" name="Google Shape;249;p17"/>
          <p:cNvSpPr txBox="1">
            <a:spLocks noGrp="1"/>
          </p:cNvSpPr>
          <p:nvPr>
            <p:ph type="body" idx="22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peakers 5">
  <p:cSld name="Speakers 5"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8"/>
          <p:cNvSpPr txBox="1">
            <a:spLocks noGrp="1"/>
          </p:cNvSpPr>
          <p:nvPr>
            <p:ph type="title"/>
          </p:nvPr>
        </p:nvSpPr>
        <p:spPr>
          <a:xfrm>
            <a:off x="383607" y="237317"/>
            <a:ext cx="8365106" cy="713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2" name="Google Shape;252;p18"/>
          <p:cNvSpPr>
            <a:spLocks noGrp="1"/>
          </p:cNvSpPr>
          <p:nvPr>
            <p:ph type="pic" idx="2"/>
          </p:nvPr>
        </p:nvSpPr>
        <p:spPr>
          <a:xfrm>
            <a:off x="455608" y="1286157"/>
            <a:ext cx="1368000" cy="136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53" name="Google Shape;253;p18"/>
          <p:cNvSpPr txBox="1">
            <a:spLocks noGrp="1"/>
          </p:cNvSpPr>
          <p:nvPr>
            <p:ph type="body" idx="1"/>
          </p:nvPr>
        </p:nvSpPr>
        <p:spPr>
          <a:xfrm>
            <a:off x="383608" y="2922345"/>
            <a:ext cx="1512000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4" name="Google Shape;254;p18"/>
          <p:cNvSpPr txBox="1">
            <a:spLocks noGrp="1"/>
          </p:cNvSpPr>
          <p:nvPr>
            <p:ph type="body" idx="3"/>
          </p:nvPr>
        </p:nvSpPr>
        <p:spPr>
          <a:xfrm>
            <a:off x="383608" y="3552096"/>
            <a:ext cx="1512000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5" name="Google Shape;255;p18"/>
          <p:cNvSpPr>
            <a:spLocks noGrp="1"/>
          </p:cNvSpPr>
          <p:nvPr>
            <p:ph type="pic" idx="4"/>
          </p:nvPr>
        </p:nvSpPr>
        <p:spPr>
          <a:xfrm>
            <a:off x="2171804" y="1286157"/>
            <a:ext cx="1368000" cy="136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56" name="Google Shape;256;p18"/>
          <p:cNvSpPr txBox="1">
            <a:spLocks noGrp="1"/>
          </p:cNvSpPr>
          <p:nvPr>
            <p:ph type="body" idx="5"/>
          </p:nvPr>
        </p:nvSpPr>
        <p:spPr>
          <a:xfrm>
            <a:off x="2096884" y="2922345"/>
            <a:ext cx="1511999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7" name="Google Shape;257;p18"/>
          <p:cNvSpPr txBox="1">
            <a:spLocks noGrp="1"/>
          </p:cNvSpPr>
          <p:nvPr>
            <p:ph type="body" idx="6"/>
          </p:nvPr>
        </p:nvSpPr>
        <p:spPr>
          <a:xfrm>
            <a:off x="2096884" y="3552096"/>
            <a:ext cx="1511999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58" name="Google Shape;258;p18"/>
          <p:cNvSpPr>
            <a:spLocks noGrp="1"/>
          </p:cNvSpPr>
          <p:nvPr>
            <p:ph type="pic" idx="7"/>
          </p:nvPr>
        </p:nvSpPr>
        <p:spPr>
          <a:xfrm>
            <a:off x="3888000" y="1286157"/>
            <a:ext cx="1368000" cy="136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59" name="Google Shape;259;p18"/>
          <p:cNvSpPr txBox="1">
            <a:spLocks noGrp="1"/>
          </p:cNvSpPr>
          <p:nvPr>
            <p:ph type="body" idx="8"/>
          </p:nvPr>
        </p:nvSpPr>
        <p:spPr>
          <a:xfrm>
            <a:off x="3819850" y="2922345"/>
            <a:ext cx="1511999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0" name="Google Shape;260;p18"/>
          <p:cNvSpPr txBox="1">
            <a:spLocks noGrp="1"/>
          </p:cNvSpPr>
          <p:nvPr>
            <p:ph type="body" idx="9"/>
          </p:nvPr>
        </p:nvSpPr>
        <p:spPr>
          <a:xfrm>
            <a:off x="3819850" y="3552096"/>
            <a:ext cx="1511999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1" name="Google Shape;261;p18"/>
          <p:cNvSpPr>
            <a:spLocks noGrp="1"/>
          </p:cNvSpPr>
          <p:nvPr>
            <p:ph type="pic" idx="13"/>
          </p:nvPr>
        </p:nvSpPr>
        <p:spPr>
          <a:xfrm>
            <a:off x="5604196" y="1286157"/>
            <a:ext cx="1368000" cy="136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62" name="Google Shape;262;p18"/>
          <p:cNvSpPr txBox="1">
            <a:spLocks noGrp="1"/>
          </p:cNvSpPr>
          <p:nvPr>
            <p:ph type="body" idx="14"/>
          </p:nvPr>
        </p:nvSpPr>
        <p:spPr>
          <a:xfrm>
            <a:off x="5523436" y="2922345"/>
            <a:ext cx="1523680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3" name="Google Shape;263;p18"/>
          <p:cNvSpPr txBox="1">
            <a:spLocks noGrp="1"/>
          </p:cNvSpPr>
          <p:nvPr>
            <p:ph type="body" idx="15"/>
          </p:nvPr>
        </p:nvSpPr>
        <p:spPr>
          <a:xfrm>
            <a:off x="5523436" y="3552096"/>
            <a:ext cx="1523680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4" name="Google Shape;264;p18"/>
          <p:cNvSpPr txBox="1">
            <a:spLocks noGrp="1"/>
          </p:cNvSpPr>
          <p:nvPr>
            <p:ph type="body" idx="16"/>
          </p:nvPr>
        </p:nvSpPr>
        <p:spPr>
          <a:xfrm>
            <a:off x="7236712" y="2922345"/>
            <a:ext cx="1523680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5" name="Google Shape;265;p18"/>
          <p:cNvSpPr txBox="1">
            <a:spLocks noGrp="1"/>
          </p:cNvSpPr>
          <p:nvPr>
            <p:ph type="body" idx="17"/>
          </p:nvPr>
        </p:nvSpPr>
        <p:spPr>
          <a:xfrm>
            <a:off x="7236712" y="3552096"/>
            <a:ext cx="1523680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100"/>
              <a:buFont typeface="Arial"/>
              <a:buNone/>
              <a:defRPr sz="11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6" name="Google Shape;266;p18"/>
          <p:cNvSpPr>
            <a:spLocks noGrp="1"/>
          </p:cNvSpPr>
          <p:nvPr>
            <p:ph type="pic" idx="18"/>
          </p:nvPr>
        </p:nvSpPr>
        <p:spPr>
          <a:xfrm>
            <a:off x="7320392" y="1286157"/>
            <a:ext cx="1368000" cy="136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267" name="Google Shape;267;p18"/>
          <p:cNvSpPr txBox="1">
            <a:spLocks noGrp="1"/>
          </p:cNvSpPr>
          <p:nvPr>
            <p:ph type="body" idx="19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8" name="Google Shape;268;p18"/>
          <p:cNvSpPr txBox="1">
            <a:spLocks noGrp="1"/>
          </p:cNvSpPr>
          <p:nvPr>
            <p:ph type="body" idx="20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69" name="Google Shape;269;p18"/>
          <p:cNvSpPr txBox="1">
            <a:spLocks noGrp="1"/>
          </p:cNvSpPr>
          <p:nvPr>
            <p:ph type="body" idx="21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0" name="Google Shape;270;p18"/>
          <p:cNvSpPr txBox="1">
            <a:spLocks noGrp="1"/>
          </p:cNvSpPr>
          <p:nvPr>
            <p:ph type="body" idx="22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1" name="Google Shape;271;p18"/>
          <p:cNvSpPr txBox="1">
            <a:spLocks noGrp="1"/>
          </p:cNvSpPr>
          <p:nvPr>
            <p:ph type="body" idx="23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2" name="Google Shape;272;p18"/>
          <p:cNvSpPr txBox="1">
            <a:spLocks noGrp="1"/>
          </p:cNvSpPr>
          <p:nvPr>
            <p:ph type="body" idx="24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3" name="Google Shape;273;p18"/>
          <p:cNvSpPr txBox="1">
            <a:spLocks noGrp="1"/>
          </p:cNvSpPr>
          <p:nvPr>
            <p:ph type="body" idx="25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 Blocks">
  <p:cSld name="Two Content Blocks"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Google Shape;275;p19"/>
          <p:cNvSpPr txBox="1">
            <a:spLocks noGrp="1"/>
          </p:cNvSpPr>
          <p:nvPr>
            <p:ph type="title"/>
          </p:nvPr>
        </p:nvSpPr>
        <p:spPr>
          <a:xfrm>
            <a:off x="383607" y="237317"/>
            <a:ext cx="8365106" cy="3536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6" name="Google Shape;276;p19"/>
          <p:cNvSpPr txBox="1">
            <a:spLocks noGrp="1"/>
          </p:cNvSpPr>
          <p:nvPr>
            <p:ph type="body" idx="1"/>
          </p:nvPr>
        </p:nvSpPr>
        <p:spPr>
          <a:xfrm>
            <a:off x="374650" y="1957019"/>
            <a:ext cx="4065827" cy="2594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2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000"/>
              <a:buFont typeface="Arial"/>
              <a:buAutoNum type="alphaLcParenR"/>
              <a:defRPr sz="1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003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810"/>
              <a:buFont typeface="Arial"/>
              <a:buAutoNum type="romanLcPeriod"/>
              <a:defRPr sz="9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7" name="Google Shape;277;p19"/>
          <p:cNvSpPr txBox="1">
            <a:spLocks noGrp="1"/>
          </p:cNvSpPr>
          <p:nvPr>
            <p:ph type="body" idx="2"/>
          </p:nvPr>
        </p:nvSpPr>
        <p:spPr>
          <a:xfrm>
            <a:off x="384175" y="1166813"/>
            <a:ext cx="8364538" cy="57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8" name="Google Shape;278;p19"/>
          <p:cNvSpPr txBox="1">
            <a:spLocks noGrp="1"/>
          </p:cNvSpPr>
          <p:nvPr>
            <p:ph type="body" idx="3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9" name="Google Shape;279;p19"/>
          <p:cNvSpPr txBox="1">
            <a:spLocks noGrp="1"/>
          </p:cNvSpPr>
          <p:nvPr>
            <p:ph type="body" idx="4"/>
          </p:nvPr>
        </p:nvSpPr>
        <p:spPr>
          <a:xfrm>
            <a:off x="4682886" y="1957019"/>
            <a:ext cx="4065827" cy="25943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2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000"/>
              <a:buFont typeface="Arial"/>
              <a:buAutoNum type="alphaLcParenR"/>
              <a:defRPr sz="1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003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810"/>
              <a:buFont typeface="Arial"/>
              <a:buAutoNum type="romanLcPeriod"/>
              <a:defRPr sz="9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0" name="Google Shape;280;p19"/>
          <p:cNvSpPr txBox="1">
            <a:spLocks noGrp="1"/>
          </p:cNvSpPr>
          <p:nvPr>
            <p:ph type="body" idx="5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1" name="Google Shape;281;p19"/>
          <p:cNvSpPr txBox="1">
            <a:spLocks noGrp="1"/>
          </p:cNvSpPr>
          <p:nvPr>
            <p:ph type="body" idx="6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2" name="Google Shape;282;p19"/>
          <p:cNvSpPr txBox="1">
            <a:spLocks noGrp="1"/>
          </p:cNvSpPr>
          <p:nvPr>
            <p:ph type="body" idx="7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3" name="Google Shape;283;p19"/>
          <p:cNvSpPr txBox="1">
            <a:spLocks noGrp="1"/>
          </p:cNvSpPr>
          <p:nvPr>
            <p:ph type="body" idx="8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4" name="Google Shape;284;p19"/>
          <p:cNvSpPr txBox="1">
            <a:spLocks noGrp="1"/>
          </p:cNvSpPr>
          <p:nvPr>
            <p:ph type="body" idx="9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5" name="Google Shape;285;p19"/>
          <p:cNvSpPr txBox="1">
            <a:spLocks noGrp="1"/>
          </p:cNvSpPr>
          <p:nvPr>
            <p:ph type="body" idx="13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6" name="Google Shape;286;p19"/>
          <p:cNvSpPr txBox="1">
            <a:spLocks noGrp="1"/>
          </p:cNvSpPr>
          <p:nvPr>
            <p:ph type="body" idx="14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s wo pics">
  <p:cSld name="3 colums wo pics"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0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9" name="Google Shape;289;p20"/>
          <p:cNvSpPr txBox="1">
            <a:spLocks noGrp="1"/>
          </p:cNvSpPr>
          <p:nvPr>
            <p:ph type="body" idx="1"/>
          </p:nvPr>
        </p:nvSpPr>
        <p:spPr>
          <a:xfrm>
            <a:off x="384175" y="1166813"/>
            <a:ext cx="8364538" cy="36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0" name="Google Shape;290;p20"/>
          <p:cNvSpPr txBox="1">
            <a:spLocks noGrp="1"/>
          </p:cNvSpPr>
          <p:nvPr>
            <p:ph type="body" idx="2"/>
          </p:nvPr>
        </p:nvSpPr>
        <p:spPr>
          <a:xfrm>
            <a:off x="383607" y="2755021"/>
            <a:ext cx="2512658" cy="179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1" name="Google Shape;291;p20"/>
          <p:cNvSpPr txBox="1">
            <a:spLocks noGrp="1"/>
          </p:cNvSpPr>
          <p:nvPr>
            <p:ph type="body" idx="3"/>
          </p:nvPr>
        </p:nvSpPr>
        <p:spPr>
          <a:xfrm>
            <a:off x="383607" y="1751864"/>
            <a:ext cx="2512658" cy="466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2" name="Google Shape;292;p20"/>
          <p:cNvSpPr txBox="1">
            <a:spLocks noGrp="1"/>
          </p:cNvSpPr>
          <p:nvPr>
            <p:ph type="body" idx="4"/>
          </p:nvPr>
        </p:nvSpPr>
        <p:spPr>
          <a:xfrm>
            <a:off x="383607" y="2270178"/>
            <a:ext cx="2512658" cy="359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3" name="Google Shape;293;p20"/>
          <p:cNvSpPr txBox="1">
            <a:spLocks noGrp="1"/>
          </p:cNvSpPr>
          <p:nvPr>
            <p:ph type="body" idx="5"/>
          </p:nvPr>
        </p:nvSpPr>
        <p:spPr>
          <a:xfrm>
            <a:off x="3309831" y="1751864"/>
            <a:ext cx="2512658" cy="466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4" name="Google Shape;294;p20"/>
          <p:cNvSpPr txBox="1">
            <a:spLocks noGrp="1"/>
          </p:cNvSpPr>
          <p:nvPr>
            <p:ph type="body" idx="6"/>
          </p:nvPr>
        </p:nvSpPr>
        <p:spPr>
          <a:xfrm>
            <a:off x="3309831" y="2270178"/>
            <a:ext cx="2512658" cy="359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5" name="Google Shape;295;p20"/>
          <p:cNvSpPr txBox="1">
            <a:spLocks noGrp="1"/>
          </p:cNvSpPr>
          <p:nvPr>
            <p:ph type="body" idx="7"/>
          </p:nvPr>
        </p:nvSpPr>
        <p:spPr>
          <a:xfrm>
            <a:off x="6236055" y="1751864"/>
            <a:ext cx="2512658" cy="466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6" name="Google Shape;296;p20"/>
          <p:cNvSpPr txBox="1">
            <a:spLocks noGrp="1"/>
          </p:cNvSpPr>
          <p:nvPr>
            <p:ph type="body" idx="8"/>
          </p:nvPr>
        </p:nvSpPr>
        <p:spPr>
          <a:xfrm>
            <a:off x="6236055" y="2270178"/>
            <a:ext cx="2512658" cy="359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7" name="Google Shape;297;p20"/>
          <p:cNvSpPr txBox="1">
            <a:spLocks noGrp="1"/>
          </p:cNvSpPr>
          <p:nvPr>
            <p:ph type="body" idx="9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8" name="Google Shape;298;p20"/>
          <p:cNvSpPr txBox="1">
            <a:spLocks noGrp="1"/>
          </p:cNvSpPr>
          <p:nvPr>
            <p:ph type="body" idx="13"/>
          </p:nvPr>
        </p:nvSpPr>
        <p:spPr>
          <a:xfrm>
            <a:off x="3309831" y="2755020"/>
            <a:ext cx="2512658" cy="179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9" name="Google Shape;299;p20"/>
          <p:cNvSpPr txBox="1">
            <a:spLocks noGrp="1"/>
          </p:cNvSpPr>
          <p:nvPr>
            <p:ph type="body" idx="14"/>
          </p:nvPr>
        </p:nvSpPr>
        <p:spPr>
          <a:xfrm>
            <a:off x="6236055" y="2755019"/>
            <a:ext cx="2512658" cy="179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0" name="Google Shape;300;p20"/>
          <p:cNvSpPr txBox="1">
            <a:spLocks noGrp="1"/>
          </p:cNvSpPr>
          <p:nvPr>
            <p:ph type="body" idx="15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1" name="Google Shape;301;p20"/>
          <p:cNvSpPr txBox="1">
            <a:spLocks noGrp="1"/>
          </p:cNvSpPr>
          <p:nvPr>
            <p:ph type="body" idx="16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2" name="Google Shape;302;p20"/>
          <p:cNvSpPr txBox="1">
            <a:spLocks noGrp="1"/>
          </p:cNvSpPr>
          <p:nvPr>
            <p:ph type="body" idx="17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3" name="Google Shape;303;p20"/>
          <p:cNvSpPr txBox="1">
            <a:spLocks noGrp="1"/>
          </p:cNvSpPr>
          <p:nvPr>
            <p:ph type="body" idx="18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4" name="Google Shape;304;p20"/>
          <p:cNvSpPr txBox="1">
            <a:spLocks noGrp="1"/>
          </p:cNvSpPr>
          <p:nvPr>
            <p:ph type="body" idx="19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5" name="Google Shape;305;p20"/>
          <p:cNvSpPr txBox="1">
            <a:spLocks noGrp="1"/>
          </p:cNvSpPr>
          <p:nvPr>
            <p:ph type="body" idx="20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6" name="Google Shape;306;p20"/>
          <p:cNvSpPr txBox="1">
            <a:spLocks noGrp="1"/>
          </p:cNvSpPr>
          <p:nvPr>
            <p:ph type="body" idx="21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s w pics">
  <p:cSld name="3 colums w pics"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21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9" name="Google Shape;309;p21"/>
          <p:cNvSpPr txBox="1">
            <a:spLocks noGrp="1"/>
          </p:cNvSpPr>
          <p:nvPr>
            <p:ph type="body" idx="1"/>
          </p:nvPr>
        </p:nvSpPr>
        <p:spPr>
          <a:xfrm>
            <a:off x="383606" y="2999411"/>
            <a:ext cx="2519053" cy="1489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0" name="Google Shape;310;p21"/>
          <p:cNvSpPr txBox="1">
            <a:spLocks noGrp="1"/>
          </p:cNvSpPr>
          <p:nvPr>
            <p:ph type="body" idx="2"/>
          </p:nvPr>
        </p:nvSpPr>
        <p:spPr>
          <a:xfrm>
            <a:off x="383606" y="2647283"/>
            <a:ext cx="2519053" cy="288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1" name="Google Shape;311;p21"/>
          <p:cNvSpPr txBox="1">
            <a:spLocks noGrp="1"/>
          </p:cNvSpPr>
          <p:nvPr>
            <p:ph type="body" idx="3"/>
          </p:nvPr>
        </p:nvSpPr>
        <p:spPr>
          <a:xfrm>
            <a:off x="3306633" y="2647283"/>
            <a:ext cx="2519053" cy="288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2" name="Google Shape;312;p21"/>
          <p:cNvSpPr txBox="1">
            <a:spLocks noGrp="1"/>
          </p:cNvSpPr>
          <p:nvPr>
            <p:ph type="body" idx="4"/>
          </p:nvPr>
        </p:nvSpPr>
        <p:spPr>
          <a:xfrm>
            <a:off x="6229660" y="2647283"/>
            <a:ext cx="2519053" cy="288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3" name="Google Shape;313;p21"/>
          <p:cNvSpPr txBox="1">
            <a:spLocks noGrp="1"/>
          </p:cNvSpPr>
          <p:nvPr>
            <p:ph type="body" idx="5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4" name="Google Shape;314;p21"/>
          <p:cNvSpPr txBox="1">
            <a:spLocks noGrp="1"/>
          </p:cNvSpPr>
          <p:nvPr>
            <p:ph type="body" idx="6"/>
          </p:nvPr>
        </p:nvSpPr>
        <p:spPr>
          <a:xfrm>
            <a:off x="3306633" y="2999410"/>
            <a:ext cx="2519053" cy="1489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5" name="Google Shape;315;p21"/>
          <p:cNvSpPr txBox="1">
            <a:spLocks noGrp="1"/>
          </p:cNvSpPr>
          <p:nvPr>
            <p:ph type="body" idx="7"/>
          </p:nvPr>
        </p:nvSpPr>
        <p:spPr>
          <a:xfrm>
            <a:off x="6229660" y="2999409"/>
            <a:ext cx="2519053" cy="1489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16" name="Google Shape;316;p21"/>
          <p:cNvSpPr>
            <a:spLocks noGrp="1"/>
          </p:cNvSpPr>
          <p:nvPr>
            <p:ph type="pic" idx="8"/>
          </p:nvPr>
        </p:nvSpPr>
        <p:spPr>
          <a:xfrm>
            <a:off x="383606" y="1253100"/>
            <a:ext cx="2519053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317" name="Google Shape;317;p21"/>
          <p:cNvSpPr>
            <a:spLocks noGrp="1"/>
          </p:cNvSpPr>
          <p:nvPr>
            <p:ph type="pic" idx="9"/>
          </p:nvPr>
        </p:nvSpPr>
        <p:spPr>
          <a:xfrm>
            <a:off x="3306633" y="1253867"/>
            <a:ext cx="2519053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318" name="Google Shape;318;p21"/>
          <p:cNvSpPr>
            <a:spLocks noGrp="1"/>
          </p:cNvSpPr>
          <p:nvPr>
            <p:ph type="pic" idx="13"/>
          </p:nvPr>
        </p:nvSpPr>
        <p:spPr>
          <a:xfrm>
            <a:off x="6229660" y="1254634"/>
            <a:ext cx="2519053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319" name="Google Shape;319;p21"/>
          <p:cNvSpPr txBox="1">
            <a:spLocks noGrp="1"/>
          </p:cNvSpPr>
          <p:nvPr>
            <p:ph type="body" idx="14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0" name="Google Shape;320;p21"/>
          <p:cNvSpPr txBox="1">
            <a:spLocks noGrp="1"/>
          </p:cNvSpPr>
          <p:nvPr>
            <p:ph type="body" idx="15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1" name="Google Shape;321;p21"/>
          <p:cNvSpPr txBox="1">
            <a:spLocks noGrp="1"/>
          </p:cNvSpPr>
          <p:nvPr>
            <p:ph type="body" idx="16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2" name="Google Shape;322;p21"/>
          <p:cNvSpPr txBox="1">
            <a:spLocks noGrp="1"/>
          </p:cNvSpPr>
          <p:nvPr>
            <p:ph type="body" idx="17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3" name="Google Shape;323;p21"/>
          <p:cNvSpPr txBox="1">
            <a:spLocks noGrp="1"/>
          </p:cNvSpPr>
          <p:nvPr>
            <p:ph type="body" idx="18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4" name="Google Shape;324;p21"/>
          <p:cNvSpPr txBox="1">
            <a:spLocks noGrp="1"/>
          </p:cNvSpPr>
          <p:nvPr>
            <p:ph type="body" idx="19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5" name="Google Shape;325;p21"/>
          <p:cNvSpPr txBox="1">
            <a:spLocks noGrp="1"/>
          </p:cNvSpPr>
          <p:nvPr>
            <p:ph type="body" idx="20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colums wo pics">
  <p:cSld name="4 colums wo pics"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22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8" name="Google Shape;328;p22"/>
          <p:cNvSpPr txBox="1">
            <a:spLocks noGrp="1"/>
          </p:cNvSpPr>
          <p:nvPr>
            <p:ph type="body" idx="1"/>
          </p:nvPr>
        </p:nvSpPr>
        <p:spPr>
          <a:xfrm>
            <a:off x="384175" y="1166813"/>
            <a:ext cx="8364538" cy="36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29" name="Google Shape;329;p22"/>
          <p:cNvSpPr txBox="1">
            <a:spLocks noGrp="1"/>
          </p:cNvSpPr>
          <p:nvPr>
            <p:ph type="body" idx="2"/>
          </p:nvPr>
        </p:nvSpPr>
        <p:spPr>
          <a:xfrm>
            <a:off x="383607" y="2755021"/>
            <a:ext cx="1899760" cy="179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0" name="Google Shape;330;p22"/>
          <p:cNvSpPr txBox="1">
            <a:spLocks noGrp="1"/>
          </p:cNvSpPr>
          <p:nvPr>
            <p:ph type="body" idx="3"/>
          </p:nvPr>
        </p:nvSpPr>
        <p:spPr>
          <a:xfrm>
            <a:off x="383607" y="1751864"/>
            <a:ext cx="1899760" cy="466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1" name="Google Shape;331;p22"/>
          <p:cNvSpPr txBox="1">
            <a:spLocks noGrp="1"/>
          </p:cNvSpPr>
          <p:nvPr>
            <p:ph type="body" idx="4"/>
          </p:nvPr>
        </p:nvSpPr>
        <p:spPr>
          <a:xfrm>
            <a:off x="383607" y="2270178"/>
            <a:ext cx="1899760" cy="359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2" name="Google Shape;332;p22"/>
          <p:cNvSpPr txBox="1">
            <a:spLocks noGrp="1"/>
          </p:cNvSpPr>
          <p:nvPr>
            <p:ph type="body" idx="5"/>
          </p:nvPr>
        </p:nvSpPr>
        <p:spPr>
          <a:xfrm>
            <a:off x="2538722" y="1751864"/>
            <a:ext cx="1899760" cy="466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3" name="Google Shape;333;p22"/>
          <p:cNvSpPr txBox="1">
            <a:spLocks noGrp="1"/>
          </p:cNvSpPr>
          <p:nvPr>
            <p:ph type="body" idx="6"/>
          </p:nvPr>
        </p:nvSpPr>
        <p:spPr>
          <a:xfrm>
            <a:off x="2538722" y="2270178"/>
            <a:ext cx="1899760" cy="359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4" name="Google Shape;334;p22"/>
          <p:cNvSpPr txBox="1">
            <a:spLocks noGrp="1"/>
          </p:cNvSpPr>
          <p:nvPr>
            <p:ph type="body" idx="7"/>
          </p:nvPr>
        </p:nvSpPr>
        <p:spPr>
          <a:xfrm>
            <a:off x="4693837" y="1751864"/>
            <a:ext cx="1899760" cy="466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5" name="Google Shape;335;p22"/>
          <p:cNvSpPr txBox="1">
            <a:spLocks noGrp="1"/>
          </p:cNvSpPr>
          <p:nvPr>
            <p:ph type="body" idx="8"/>
          </p:nvPr>
        </p:nvSpPr>
        <p:spPr>
          <a:xfrm>
            <a:off x="4693837" y="2270178"/>
            <a:ext cx="1899760" cy="359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6" name="Google Shape;336;p22"/>
          <p:cNvSpPr txBox="1">
            <a:spLocks noGrp="1"/>
          </p:cNvSpPr>
          <p:nvPr>
            <p:ph type="body" idx="9"/>
          </p:nvPr>
        </p:nvSpPr>
        <p:spPr>
          <a:xfrm>
            <a:off x="6848953" y="1751864"/>
            <a:ext cx="1899760" cy="466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7" name="Google Shape;337;p22"/>
          <p:cNvSpPr txBox="1">
            <a:spLocks noGrp="1"/>
          </p:cNvSpPr>
          <p:nvPr>
            <p:ph type="body" idx="13"/>
          </p:nvPr>
        </p:nvSpPr>
        <p:spPr>
          <a:xfrm>
            <a:off x="6848953" y="2270178"/>
            <a:ext cx="1899760" cy="359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8" name="Google Shape;338;p22"/>
          <p:cNvSpPr txBox="1">
            <a:spLocks noGrp="1"/>
          </p:cNvSpPr>
          <p:nvPr>
            <p:ph type="body" idx="14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39" name="Google Shape;339;p22"/>
          <p:cNvSpPr txBox="1">
            <a:spLocks noGrp="1"/>
          </p:cNvSpPr>
          <p:nvPr>
            <p:ph type="body" idx="15"/>
          </p:nvPr>
        </p:nvSpPr>
        <p:spPr>
          <a:xfrm>
            <a:off x="2538722" y="2755020"/>
            <a:ext cx="1899760" cy="179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0" name="Google Shape;340;p22"/>
          <p:cNvSpPr txBox="1">
            <a:spLocks noGrp="1"/>
          </p:cNvSpPr>
          <p:nvPr>
            <p:ph type="body" idx="16"/>
          </p:nvPr>
        </p:nvSpPr>
        <p:spPr>
          <a:xfrm>
            <a:off x="4693837" y="2755019"/>
            <a:ext cx="1899760" cy="179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1" name="Google Shape;341;p22"/>
          <p:cNvSpPr txBox="1">
            <a:spLocks noGrp="1"/>
          </p:cNvSpPr>
          <p:nvPr>
            <p:ph type="body" idx="17"/>
          </p:nvPr>
        </p:nvSpPr>
        <p:spPr>
          <a:xfrm>
            <a:off x="6848953" y="2755018"/>
            <a:ext cx="1899760" cy="179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2" name="Google Shape;342;p22"/>
          <p:cNvSpPr txBox="1">
            <a:spLocks noGrp="1"/>
          </p:cNvSpPr>
          <p:nvPr>
            <p:ph type="body" idx="18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3" name="Google Shape;343;p22"/>
          <p:cNvSpPr txBox="1">
            <a:spLocks noGrp="1"/>
          </p:cNvSpPr>
          <p:nvPr>
            <p:ph type="body" idx="19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4" name="Google Shape;344;p22"/>
          <p:cNvSpPr txBox="1">
            <a:spLocks noGrp="1"/>
          </p:cNvSpPr>
          <p:nvPr>
            <p:ph type="body" idx="20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5" name="Google Shape;345;p22"/>
          <p:cNvSpPr txBox="1">
            <a:spLocks noGrp="1"/>
          </p:cNvSpPr>
          <p:nvPr>
            <p:ph type="body" idx="21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6" name="Google Shape;346;p22"/>
          <p:cNvSpPr txBox="1">
            <a:spLocks noGrp="1"/>
          </p:cNvSpPr>
          <p:nvPr>
            <p:ph type="body" idx="22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7" name="Google Shape;347;p22"/>
          <p:cNvSpPr txBox="1">
            <a:spLocks noGrp="1"/>
          </p:cNvSpPr>
          <p:nvPr>
            <p:ph type="body" idx="23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48" name="Google Shape;348;p22"/>
          <p:cNvSpPr txBox="1">
            <a:spLocks noGrp="1"/>
          </p:cNvSpPr>
          <p:nvPr>
            <p:ph type="body" idx="24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colums w pics">
  <p:cSld name="4 colums w pics"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p23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1" name="Google Shape;351;p23"/>
          <p:cNvSpPr txBox="1">
            <a:spLocks noGrp="1"/>
          </p:cNvSpPr>
          <p:nvPr>
            <p:ph type="body" idx="1"/>
          </p:nvPr>
        </p:nvSpPr>
        <p:spPr>
          <a:xfrm>
            <a:off x="383607" y="3061901"/>
            <a:ext cx="1899760" cy="1489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2" name="Google Shape;352;p23"/>
          <p:cNvSpPr txBox="1">
            <a:spLocks noGrp="1"/>
          </p:cNvSpPr>
          <p:nvPr>
            <p:ph type="body" idx="2"/>
          </p:nvPr>
        </p:nvSpPr>
        <p:spPr>
          <a:xfrm>
            <a:off x="383607" y="2647283"/>
            <a:ext cx="1899760" cy="288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3" name="Google Shape;353;p23"/>
          <p:cNvSpPr txBox="1">
            <a:spLocks noGrp="1"/>
          </p:cNvSpPr>
          <p:nvPr>
            <p:ph type="body" idx="3"/>
          </p:nvPr>
        </p:nvSpPr>
        <p:spPr>
          <a:xfrm>
            <a:off x="2538722" y="2647283"/>
            <a:ext cx="1899760" cy="288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4" name="Google Shape;354;p23"/>
          <p:cNvSpPr txBox="1">
            <a:spLocks noGrp="1"/>
          </p:cNvSpPr>
          <p:nvPr>
            <p:ph type="body" idx="4"/>
          </p:nvPr>
        </p:nvSpPr>
        <p:spPr>
          <a:xfrm>
            <a:off x="4693837" y="2647283"/>
            <a:ext cx="1899760" cy="288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5" name="Google Shape;355;p23"/>
          <p:cNvSpPr txBox="1">
            <a:spLocks noGrp="1"/>
          </p:cNvSpPr>
          <p:nvPr>
            <p:ph type="body" idx="5"/>
          </p:nvPr>
        </p:nvSpPr>
        <p:spPr>
          <a:xfrm>
            <a:off x="6848953" y="2647283"/>
            <a:ext cx="1899760" cy="288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6" name="Google Shape;356;p23"/>
          <p:cNvSpPr txBox="1">
            <a:spLocks noGrp="1"/>
          </p:cNvSpPr>
          <p:nvPr>
            <p:ph type="body" idx="6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7" name="Google Shape;357;p23"/>
          <p:cNvSpPr txBox="1">
            <a:spLocks noGrp="1"/>
          </p:cNvSpPr>
          <p:nvPr>
            <p:ph type="body" idx="7"/>
          </p:nvPr>
        </p:nvSpPr>
        <p:spPr>
          <a:xfrm>
            <a:off x="2538722" y="3061900"/>
            <a:ext cx="1899760" cy="1489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8" name="Google Shape;358;p23"/>
          <p:cNvSpPr txBox="1">
            <a:spLocks noGrp="1"/>
          </p:cNvSpPr>
          <p:nvPr>
            <p:ph type="body" idx="8"/>
          </p:nvPr>
        </p:nvSpPr>
        <p:spPr>
          <a:xfrm>
            <a:off x="4693837" y="3061899"/>
            <a:ext cx="1899760" cy="1489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59" name="Google Shape;359;p23"/>
          <p:cNvSpPr txBox="1">
            <a:spLocks noGrp="1"/>
          </p:cNvSpPr>
          <p:nvPr>
            <p:ph type="body" idx="9"/>
          </p:nvPr>
        </p:nvSpPr>
        <p:spPr>
          <a:xfrm>
            <a:off x="6848953" y="3061898"/>
            <a:ext cx="1899760" cy="14894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0" name="Google Shape;360;p23"/>
          <p:cNvSpPr>
            <a:spLocks noGrp="1"/>
          </p:cNvSpPr>
          <p:nvPr>
            <p:ph type="pic" idx="13"/>
          </p:nvPr>
        </p:nvSpPr>
        <p:spPr>
          <a:xfrm>
            <a:off x="383607" y="1253100"/>
            <a:ext cx="1899760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361" name="Google Shape;361;p23"/>
          <p:cNvSpPr>
            <a:spLocks noGrp="1"/>
          </p:cNvSpPr>
          <p:nvPr>
            <p:ph type="pic" idx="14"/>
          </p:nvPr>
        </p:nvSpPr>
        <p:spPr>
          <a:xfrm>
            <a:off x="2538722" y="1253867"/>
            <a:ext cx="1899760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362" name="Google Shape;362;p23"/>
          <p:cNvSpPr>
            <a:spLocks noGrp="1"/>
          </p:cNvSpPr>
          <p:nvPr>
            <p:ph type="pic" idx="15"/>
          </p:nvPr>
        </p:nvSpPr>
        <p:spPr>
          <a:xfrm>
            <a:off x="4693837" y="1254634"/>
            <a:ext cx="1899760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363" name="Google Shape;363;p23"/>
          <p:cNvSpPr>
            <a:spLocks noGrp="1"/>
          </p:cNvSpPr>
          <p:nvPr>
            <p:ph type="pic" idx="16"/>
          </p:nvPr>
        </p:nvSpPr>
        <p:spPr>
          <a:xfrm>
            <a:off x="6848952" y="1255401"/>
            <a:ext cx="1899760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364" name="Google Shape;364;p23"/>
          <p:cNvSpPr txBox="1">
            <a:spLocks noGrp="1"/>
          </p:cNvSpPr>
          <p:nvPr>
            <p:ph type="body" idx="17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5" name="Google Shape;365;p23"/>
          <p:cNvSpPr txBox="1">
            <a:spLocks noGrp="1"/>
          </p:cNvSpPr>
          <p:nvPr>
            <p:ph type="body" idx="18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6" name="Google Shape;366;p23"/>
          <p:cNvSpPr txBox="1">
            <a:spLocks noGrp="1"/>
          </p:cNvSpPr>
          <p:nvPr>
            <p:ph type="body" idx="19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7" name="Google Shape;367;p23"/>
          <p:cNvSpPr txBox="1">
            <a:spLocks noGrp="1"/>
          </p:cNvSpPr>
          <p:nvPr>
            <p:ph type="body" idx="20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8" name="Google Shape;368;p23"/>
          <p:cNvSpPr txBox="1">
            <a:spLocks noGrp="1"/>
          </p:cNvSpPr>
          <p:nvPr>
            <p:ph type="body" idx="21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9" name="Google Shape;369;p23"/>
          <p:cNvSpPr txBox="1">
            <a:spLocks noGrp="1"/>
          </p:cNvSpPr>
          <p:nvPr>
            <p:ph type="body" idx="22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0" name="Google Shape;370;p23"/>
          <p:cNvSpPr txBox="1">
            <a:spLocks noGrp="1"/>
          </p:cNvSpPr>
          <p:nvPr>
            <p:ph type="body" idx="23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wo lines">
  <p:cSld name="Section two lines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6"/>
          <p:cNvSpPr/>
          <p:nvPr/>
        </p:nvSpPr>
        <p:spPr>
          <a:xfrm>
            <a:off x="6964680" y="-1"/>
            <a:ext cx="217932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6"/>
          <p:cNvSpPr txBox="1"/>
          <p:nvPr/>
        </p:nvSpPr>
        <p:spPr>
          <a:xfrm>
            <a:off x="565688" y="-1131376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6"/>
          <p:cNvSpPr txBox="1">
            <a:spLocks noGrp="1"/>
          </p:cNvSpPr>
          <p:nvPr>
            <p:ph type="body" idx="1"/>
          </p:nvPr>
        </p:nvSpPr>
        <p:spPr>
          <a:xfrm>
            <a:off x="7348713" y="377070"/>
            <a:ext cx="1433512" cy="328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sz="11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50"/>
              <a:buFont typeface="Arial"/>
              <a:buNone/>
              <a:defRPr sz="105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50"/>
              <a:buFont typeface="Arial"/>
              <a:buNone/>
              <a:defRPr sz="105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" name="Google Shape;69;p6"/>
          <p:cNvSpPr txBox="1">
            <a:spLocks noGrp="1"/>
          </p:cNvSpPr>
          <p:nvPr>
            <p:ph type="title"/>
          </p:nvPr>
        </p:nvSpPr>
        <p:spPr>
          <a:xfrm>
            <a:off x="349031" y="1357443"/>
            <a:ext cx="6116300" cy="17563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400"/>
              <a:buFont typeface="Arial"/>
              <a:buNone/>
              <a:defRPr sz="44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6"/>
          <p:cNvSpPr txBox="1">
            <a:spLocks noGrp="1"/>
          </p:cNvSpPr>
          <p:nvPr>
            <p:ph type="body" idx="2"/>
          </p:nvPr>
        </p:nvSpPr>
        <p:spPr>
          <a:xfrm>
            <a:off x="374650" y="3415499"/>
            <a:ext cx="6090681" cy="646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" name="Google Shape;71;p6"/>
          <p:cNvSpPr txBox="1">
            <a:spLocks noGrp="1"/>
          </p:cNvSpPr>
          <p:nvPr>
            <p:ph type="body" idx="3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" name="Google Shape;72;p6"/>
          <p:cNvSpPr txBox="1">
            <a:spLocks noGrp="1"/>
          </p:cNvSpPr>
          <p:nvPr>
            <p:ph type="body" idx="4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" name="Google Shape;73;p6"/>
          <p:cNvSpPr txBox="1">
            <a:spLocks noGrp="1"/>
          </p:cNvSpPr>
          <p:nvPr>
            <p:ph type="body" idx="5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" name="Google Shape;74;p6"/>
          <p:cNvSpPr txBox="1">
            <a:spLocks noGrp="1"/>
          </p:cNvSpPr>
          <p:nvPr>
            <p:ph type="body" idx="6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5" name="Google Shape;75;p6"/>
          <p:cNvSpPr txBox="1">
            <a:spLocks noGrp="1"/>
          </p:cNvSpPr>
          <p:nvPr>
            <p:ph type="body" idx="7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6" name="Google Shape;76;p6"/>
          <p:cNvSpPr txBox="1">
            <a:spLocks noGrp="1"/>
          </p:cNvSpPr>
          <p:nvPr>
            <p:ph type="body" idx="8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6"/>
          <p:cNvSpPr txBox="1">
            <a:spLocks noGrp="1"/>
          </p:cNvSpPr>
          <p:nvPr>
            <p:ph type="body" idx="9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8" name="Google Shape;78;p6"/>
          <p:cNvSpPr/>
          <p:nvPr/>
        </p:nvSpPr>
        <p:spPr>
          <a:xfrm>
            <a:off x="7348714" y="4314941"/>
            <a:ext cx="143351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u="sng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rPr>
              <a:t>constructor.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u="sng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rPr>
              <a:t>universit</a:t>
            </a:r>
            <a:r>
              <a:rPr lang="en-US" sz="1600" b="0" u="none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 sz="1600" u="none">
              <a:solidFill>
                <a:srgbClr val="66B4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9" name="Google Shape;79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49075" y="377070"/>
            <a:ext cx="2782588" cy="6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 colums wo pics">
  <p:cSld name="5 colums wo pics"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4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3" name="Google Shape;373;p24"/>
          <p:cNvSpPr txBox="1">
            <a:spLocks noGrp="1"/>
          </p:cNvSpPr>
          <p:nvPr>
            <p:ph type="body" idx="1"/>
          </p:nvPr>
        </p:nvSpPr>
        <p:spPr>
          <a:xfrm>
            <a:off x="383608" y="1863557"/>
            <a:ext cx="1512000" cy="956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4" name="Google Shape;374;p24"/>
          <p:cNvSpPr txBox="1">
            <a:spLocks noGrp="1"/>
          </p:cNvSpPr>
          <p:nvPr>
            <p:ph type="body" idx="2"/>
          </p:nvPr>
        </p:nvSpPr>
        <p:spPr>
          <a:xfrm>
            <a:off x="383608" y="1304645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5" name="Google Shape;375;p24"/>
          <p:cNvSpPr txBox="1">
            <a:spLocks noGrp="1"/>
          </p:cNvSpPr>
          <p:nvPr>
            <p:ph type="body" idx="3"/>
          </p:nvPr>
        </p:nvSpPr>
        <p:spPr>
          <a:xfrm>
            <a:off x="2096884" y="1304645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6" name="Google Shape;376;p24"/>
          <p:cNvSpPr txBox="1">
            <a:spLocks noGrp="1"/>
          </p:cNvSpPr>
          <p:nvPr>
            <p:ph type="body" idx="4"/>
          </p:nvPr>
        </p:nvSpPr>
        <p:spPr>
          <a:xfrm>
            <a:off x="3810160" y="1304645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7" name="Google Shape;377;p24"/>
          <p:cNvSpPr txBox="1">
            <a:spLocks noGrp="1"/>
          </p:cNvSpPr>
          <p:nvPr>
            <p:ph type="body" idx="5"/>
          </p:nvPr>
        </p:nvSpPr>
        <p:spPr>
          <a:xfrm>
            <a:off x="5523436" y="1304645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8" name="Google Shape;378;p24"/>
          <p:cNvSpPr txBox="1">
            <a:spLocks noGrp="1"/>
          </p:cNvSpPr>
          <p:nvPr>
            <p:ph type="body" idx="6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9" name="Google Shape;379;p24"/>
          <p:cNvSpPr txBox="1">
            <a:spLocks noGrp="1"/>
          </p:cNvSpPr>
          <p:nvPr>
            <p:ph type="body" idx="7"/>
          </p:nvPr>
        </p:nvSpPr>
        <p:spPr>
          <a:xfrm>
            <a:off x="2094383" y="1863556"/>
            <a:ext cx="1512000" cy="956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0" name="Google Shape;380;p24"/>
          <p:cNvSpPr txBox="1">
            <a:spLocks noGrp="1"/>
          </p:cNvSpPr>
          <p:nvPr>
            <p:ph type="body" idx="8"/>
          </p:nvPr>
        </p:nvSpPr>
        <p:spPr>
          <a:xfrm>
            <a:off x="3805158" y="1863555"/>
            <a:ext cx="1512000" cy="956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1" name="Google Shape;381;p24"/>
          <p:cNvSpPr txBox="1">
            <a:spLocks noGrp="1"/>
          </p:cNvSpPr>
          <p:nvPr>
            <p:ph type="body" idx="9"/>
          </p:nvPr>
        </p:nvSpPr>
        <p:spPr>
          <a:xfrm>
            <a:off x="5515933" y="1863554"/>
            <a:ext cx="1512000" cy="956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2" name="Google Shape;382;p24"/>
          <p:cNvSpPr txBox="1">
            <a:spLocks noGrp="1"/>
          </p:cNvSpPr>
          <p:nvPr>
            <p:ph type="body" idx="13"/>
          </p:nvPr>
        </p:nvSpPr>
        <p:spPr>
          <a:xfrm>
            <a:off x="7236713" y="1302344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3" name="Google Shape;383;p24"/>
          <p:cNvSpPr txBox="1">
            <a:spLocks noGrp="1"/>
          </p:cNvSpPr>
          <p:nvPr>
            <p:ph type="body" idx="14"/>
          </p:nvPr>
        </p:nvSpPr>
        <p:spPr>
          <a:xfrm>
            <a:off x="7226709" y="1861253"/>
            <a:ext cx="1512000" cy="9564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200"/>
              <a:buFont typeface="Noto Sans Symbols"/>
              <a:buNone/>
              <a:defRPr sz="12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4" name="Google Shape;384;p24"/>
          <p:cNvSpPr txBox="1">
            <a:spLocks noGrp="1"/>
          </p:cNvSpPr>
          <p:nvPr>
            <p:ph type="body" idx="15"/>
          </p:nvPr>
        </p:nvSpPr>
        <p:spPr>
          <a:xfrm>
            <a:off x="383607" y="2947034"/>
            <a:ext cx="1512000" cy="1606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5" name="Google Shape;385;p24"/>
          <p:cNvSpPr txBox="1">
            <a:spLocks noGrp="1"/>
          </p:cNvSpPr>
          <p:nvPr>
            <p:ph type="body" idx="16"/>
          </p:nvPr>
        </p:nvSpPr>
        <p:spPr>
          <a:xfrm>
            <a:off x="2094382" y="2947033"/>
            <a:ext cx="1512000" cy="1606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6" name="Google Shape;386;p24"/>
          <p:cNvSpPr txBox="1">
            <a:spLocks noGrp="1"/>
          </p:cNvSpPr>
          <p:nvPr>
            <p:ph type="body" idx="17"/>
          </p:nvPr>
        </p:nvSpPr>
        <p:spPr>
          <a:xfrm>
            <a:off x="3805157" y="2947032"/>
            <a:ext cx="1512000" cy="1606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7" name="Google Shape;387;p24"/>
          <p:cNvSpPr txBox="1">
            <a:spLocks noGrp="1"/>
          </p:cNvSpPr>
          <p:nvPr>
            <p:ph type="body" idx="18"/>
          </p:nvPr>
        </p:nvSpPr>
        <p:spPr>
          <a:xfrm>
            <a:off x="5515932" y="2947031"/>
            <a:ext cx="1512000" cy="1606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8" name="Google Shape;388;p24"/>
          <p:cNvSpPr txBox="1">
            <a:spLocks noGrp="1"/>
          </p:cNvSpPr>
          <p:nvPr>
            <p:ph type="body" idx="19"/>
          </p:nvPr>
        </p:nvSpPr>
        <p:spPr>
          <a:xfrm>
            <a:off x="7226708" y="2944730"/>
            <a:ext cx="1512000" cy="1606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89" name="Google Shape;389;p24"/>
          <p:cNvSpPr txBox="1">
            <a:spLocks noGrp="1"/>
          </p:cNvSpPr>
          <p:nvPr>
            <p:ph type="body" idx="20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0" name="Google Shape;390;p24"/>
          <p:cNvSpPr txBox="1">
            <a:spLocks noGrp="1"/>
          </p:cNvSpPr>
          <p:nvPr>
            <p:ph type="body" idx="21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1" name="Google Shape;391;p24"/>
          <p:cNvSpPr txBox="1">
            <a:spLocks noGrp="1"/>
          </p:cNvSpPr>
          <p:nvPr>
            <p:ph type="body" idx="22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2" name="Google Shape;392;p24"/>
          <p:cNvSpPr txBox="1">
            <a:spLocks noGrp="1"/>
          </p:cNvSpPr>
          <p:nvPr>
            <p:ph type="body" idx="23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3" name="Google Shape;393;p24"/>
          <p:cNvSpPr txBox="1">
            <a:spLocks noGrp="1"/>
          </p:cNvSpPr>
          <p:nvPr>
            <p:ph type="body" idx="24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4" name="Google Shape;394;p24"/>
          <p:cNvSpPr txBox="1">
            <a:spLocks noGrp="1"/>
          </p:cNvSpPr>
          <p:nvPr>
            <p:ph type="body" idx="25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5" name="Google Shape;395;p24"/>
          <p:cNvSpPr txBox="1">
            <a:spLocks noGrp="1"/>
          </p:cNvSpPr>
          <p:nvPr>
            <p:ph type="body" idx="26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 colums w pics (1)">
  <p:cSld name="5 colums w pics (1)">
    <p:spTree>
      <p:nvGrpSpPr>
        <p:cNvPr id="1" name="Shape 3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Google Shape;397;p25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8" name="Google Shape;398;p25"/>
          <p:cNvSpPr txBox="1">
            <a:spLocks noGrp="1"/>
          </p:cNvSpPr>
          <p:nvPr>
            <p:ph type="body" idx="1"/>
          </p:nvPr>
        </p:nvSpPr>
        <p:spPr>
          <a:xfrm>
            <a:off x="383608" y="3246758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99" name="Google Shape;399;p25"/>
          <p:cNvSpPr txBox="1">
            <a:spLocks noGrp="1"/>
          </p:cNvSpPr>
          <p:nvPr>
            <p:ph type="body" idx="2"/>
          </p:nvPr>
        </p:nvSpPr>
        <p:spPr>
          <a:xfrm>
            <a:off x="383608" y="2647283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0" name="Google Shape;400;p25"/>
          <p:cNvSpPr txBox="1">
            <a:spLocks noGrp="1"/>
          </p:cNvSpPr>
          <p:nvPr>
            <p:ph type="body" idx="3"/>
          </p:nvPr>
        </p:nvSpPr>
        <p:spPr>
          <a:xfrm>
            <a:off x="2096884" y="2647283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1" name="Google Shape;401;p25"/>
          <p:cNvSpPr txBox="1">
            <a:spLocks noGrp="1"/>
          </p:cNvSpPr>
          <p:nvPr>
            <p:ph type="body" idx="4"/>
          </p:nvPr>
        </p:nvSpPr>
        <p:spPr>
          <a:xfrm>
            <a:off x="3810160" y="2647283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2" name="Google Shape;402;p25"/>
          <p:cNvSpPr txBox="1">
            <a:spLocks noGrp="1"/>
          </p:cNvSpPr>
          <p:nvPr>
            <p:ph type="body" idx="5"/>
          </p:nvPr>
        </p:nvSpPr>
        <p:spPr>
          <a:xfrm>
            <a:off x="5523436" y="2647283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3" name="Google Shape;403;p25"/>
          <p:cNvSpPr txBox="1">
            <a:spLocks noGrp="1"/>
          </p:cNvSpPr>
          <p:nvPr>
            <p:ph type="body" idx="6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4" name="Google Shape;404;p25"/>
          <p:cNvSpPr txBox="1">
            <a:spLocks noGrp="1"/>
          </p:cNvSpPr>
          <p:nvPr>
            <p:ph type="body" idx="7"/>
          </p:nvPr>
        </p:nvSpPr>
        <p:spPr>
          <a:xfrm>
            <a:off x="2094383" y="3246758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5" name="Google Shape;405;p25"/>
          <p:cNvSpPr txBox="1">
            <a:spLocks noGrp="1"/>
          </p:cNvSpPr>
          <p:nvPr>
            <p:ph type="body" idx="8"/>
          </p:nvPr>
        </p:nvSpPr>
        <p:spPr>
          <a:xfrm>
            <a:off x="3805158" y="3246758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6" name="Google Shape;406;p25"/>
          <p:cNvSpPr txBox="1">
            <a:spLocks noGrp="1"/>
          </p:cNvSpPr>
          <p:nvPr>
            <p:ph type="body" idx="9"/>
          </p:nvPr>
        </p:nvSpPr>
        <p:spPr>
          <a:xfrm>
            <a:off x="5515933" y="3246758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7" name="Google Shape;407;p25"/>
          <p:cNvSpPr>
            <a:spLocks noGrp="1"/>
          </p:cNvSpPr>
          <p:nvPr>
            <p:ph type="pic" idx="13"/>
          </p:nvPr>
        </p:nvSpPr>
        <p:spPr>
          <a:xfrm>
            <a:off x="383608" y="1253100"/>
            <a:ext cx="1512000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08" name="Google Shape;408;p25"/>
          <p:cNvSpPr>
            <a:spLocks noGrp="1"/>
          </p:cNvSpPr>
          <p:nvPr>
            <p:ph type="pic" idx="14"/>
          </p:nvPr>
        </p:nvSpPr>
        <p:spPr>
          <a:xfrm>
            <a:off x="2096884" y="1253867"/>
            <a:ext cx="1512000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09" name="Google Shape;409;p25"/>
          <p:cNvSpPr>
            <a:spLocks noGrp="1"/>
          </p:cNvSpPr>
          <p:nvPr>
            <p:ph type="pic" idx="15"/>
          </p:nvPr>
        </p:nvSpPr>
        <p:spPr>
          <a:xfrm>
            <a:off x="3810160" y="1254634"/>
            <a:ext cx="1512000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10" name="Google Shape;410;p25"/>
          <p:cNvSpPr>
            <a:spLocks noGrp="1"/>
          </p:cNvSpPr>
          <p:nvPr>
            <p:ph type="pic" idx="16"/>
          </p:nvPr>
        </p:nvSpPr>
        <p:spPr>
          <a:xfrm>
            <a:off x="5523436" y="1255401"/>
            <a:ext cx="1512000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11" name="Google Shape;411;p25"/>
          <p:cNvSpPr txBox="1">
            <a:spLocks noGrp="1"/>
          </p:cNvSpPr>
          <p:nvPr>
            <p:ph type="body" idx="17"/>
          </p:nvPr>
        </p:nvSpPr>
        <p:spPr>
          <a:xfrm>
            <a:off x="7226709" y="2644982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2" name="Google Shape;412;p25"/>
          <p:cNvSpPr txBox="1">
            <a:spLocks noGrp="1"/>
          </p:cNvSpPr>
          <p:nvPr>
            <p:ph type="body" idx="18"/>
          </p:nvPr>
        </p:nvSpPr>
        <p:spPr>
          <a:xfrm>
            <a:off x="7226709" y="3246758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3" name="Google Shape;413;p25"/>
          <p:cNvSpPr>
            <a:spLocks noGrp="1"/>
          </p:cNvSpPr>
          <p:nvPr>
            <p:ph type="pic" idx="19"/>
          </p:nvPr>
        </p:nvSpPr>
        <p:spPr>
          <a:xfrm>
            <a:off x="7226709" y="1253100"/>
            <a:ext cx="1512000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14" name="Google Shape;414;p25"/>
          <p:cNvSpPr txBox="1">
            <a:spLocks noGrp="1"/>
          </p:cNvSpPr>
          <p:nvPr>
            <p:ph type="body" idx="20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5" name="Google Shape;415;p25"/>
          <p:cNvSpPr txBox="1">
            <a:spLocks noGrp="1"/>
          </p:cNvSpPr>
          <p:nvPr>
            <p:ph type="body" idx="21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6" name="Google Shape;416;p25"/>
          <p:cNvSpPr txBox="1">
            <a:spLocks noGrp="1"/>
          </p:cNvSpPr>
          <p:nvPr>
            <p:ph type="body" idx="22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7" name="Google Shape;417;p25"/>
          <p:cNvSpPr txBox="1">
            <a:spLocks noGrp="1"/>
          </p:cNvSpPr>
          <p:nvPr>
            <p:ph type="body" idx="23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8" name="Google Shape;418;p25"/>
          <p:cNvSpPr txBox="1">
            <a:spLocks noGrp="1"/>
          </p:cNvSpPr>
          <p:nvPr>
            <p:ph type="body" idx="24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9" name="Google Shape;419;p25"/>
          <p:cNvSpPr txBox="1">
            <a:spLocks noGrp="1"/>
          </p:cNvSpPr>
          <p:nvPr>
            <p:ph type="body" idx="25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0" name="Google Shape;420;p25"/>
          <p:cNvSpPr txBox="1">
            <a:spLocks noGrp="1"/>
          </p:cNvSpPr>
          <p:nvPr>
            <p:ph type="body" idx="26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 colums w pics (2)">
  <p:cSld name="5 colums w pics (2)"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p26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3" name="Google Shape;423;p26"/>
          <p:cNvSpPr txBox="1">
            <a:spLocks noGrp="1"/>
          </p:cNvSpPr>
          <p:nvPr>
            <p:ph type="body" idx="1"/>
          </p:nvPr>
        </p:nvSpPr>
        <p:spPr>
          <a:xfrm>
            <a:off x="383608" y="1877411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4" name="Google Shape;424;p26"/>
          <p:cNvSpPr txBox="1">
            <a:spLocks noGrp="1"/>
          </p:cNvSpPr>
          <p:nvPr>
            <p:ph type="body" idx="2"/>
          </p:nvPr>
        </p:nvSpPr>
        <p:spPr>
          <a:xfrm>
            <a:off x="383608" y="1304645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5" name="Google Shape;425;p26"/>
          <p:cNvSpPr txBox="1">
            <a:spLocks noGrp="1"/>
          </p:cNvSpPr>
          <p:nvPr>
            <p:ph type="body" idx="3"/>
          </p:nvPr>
        </p:nvSpPr>
        <p:spPr>
          <a:xfrm>
            <a:off x="2096884" y="1304645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6" name="Google Shape;426;p26"/>
          <p:cNvSpPr txBox="1">
            <a:spLocks noGrp="1"/>
          </p:cNvSpPr>
          <p:nvPr>
            <p:ph type="body" idx="4"/>
          </p:nvPr>
        </p:nvSpPr>
        <p:spPr>
          <a:xfrm>
            <a:off x="3810160" y="1304645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7" name="Google Shape;427;p26"/>
          <p:cNvSpPr txBox="1">
            <a:spLocks noGrp="1"/>
          </p:cNvSpPr>
          <p:nvPr>
            <p:ph type="body" idx="5"/>
          </p:nvPr>
        </p:nvSpPr>
        <p:spPr>
          <a:xfrm>
            <a:off x="5523436" y="1304645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8" name="Google Shape;428;p26"/>
          <p:cNvSpPr txBox="1">
            <a:spLocks noGrp="1"/>
          </p:cNvSpPr>
          <p:nvPr>
            <p:ph type="body" idx="6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29" name="Google Shape;429;p26"/>
          <p:cNvSpPr txBox="1">
            <a:spLocks noGrp="1"/>
          </p:cNvSpPr>
          <p:nvPr>
            <p:ph type="body" idx="7"/>
          </p:nvPr>
        </p:nvSpPr>
        <p:spPr>
          <a:xfrm>
            <a:off x="2094383" y="1877410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0" name="Google Shape;430;p26"/>
          <p:cNvSpPr txBox="1">
            <a:spLocks noGrp="1"/>
          </p:cNvSpPr>
          <p:nvPr>
            <p:ph type="body" idx="8"/>
          </p:nvPr>
        </p:nvSpPr>
        <p:spPr>
          <a:xfrm>
            <a:off x="3805158" y="1877409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1" name="Google Shape;431;p26"/>
          <p:cNvSpPr txBox="1">
            <a:spLocks noGrp="1"/>
          </p:cNvSpPr>
          <p:nvPr>
            <p:ph type="body" idx="9"/>
          </p:nvPr>
        </p:nvSpPr>
        <p:spPr>
          <a:xfrm>
            <a:off x="5515933" y="1877408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2" name="Google Shape;432;p26"/>
          <p:cNvSpPr>
            <a:spLocks noGrp="1"/>
          </p:cNvSpPr>
          <p:nvPr>
            <p:ph type="pic" idx="13"/>
          </p:nvPr>
        </p:nvSpPr>
        <p:spPr>
          <a:xfrm>
            <a:off x="383608" y="3307498"/>
            <a:ext cx="1512000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33" name="Google Shape;433;p26"/>
          <p:cNvSpPr>
            <a:spLocks noGrp="1"/>
          </p:cNvSpPr>
          <p:nvPr>
            <p:ph type="pic" idx="14"/>
          </p:nvPr>
        </p:nvSpPr>
        <p:spPr>
          <a:xfrm>
            <a:off x="2096884" y="3308265"/>
            <a:ext cx="1512000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34" name="Google Shape;434;p26"/>
          <p:cNvSpPr>
            <a:spLocks noGrp="1"/>
          </p:cNvSpPr>
          <p:nvPr>
            <p:ph type="pic" idx="15"/>
          </p:nvPr>
        </p:nvSpPr>
        <p:spPr>
          <a:xfrm>
            <a:off x="3810160" y="3309032"/>
            <a:ext cx="1512000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35" name="Google Shape;435;p26"/>
          <p:cNvSpPr>
            <a:spLocks noGrp="1"/>
          </p:cNvSpPr>
          <p:nvPr>
            <p:ph type="pic" idx="16"/>
          </p:nvPr>
        </p:nvSpPr>
        <p:spPr>
          <a:xfrm>
            <a:off x="5523436" y="3309799"/>
            <a:ext cx="1512000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36" name="Google Shape;436;p26"/>
          <p:cNvSpPr txBox="1">
            <a:spLocks noGrp="1"/>
          </p:cNvSpPr>
          <p:nvPr>
            <p:ph type="body" idx="17"/>
          </p:nvPr>
        </p:nvSpPr>
        <p:spPr>
          <a:xfrm>
            <a:off x="7236713" y="1302344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7" name="Google Shape;437;p26"/>
          <p:cNvSpPr txBox="1">
            <a:spLocks noGrp="1"/>
          </p:cNvSpPr>
          <p:nvPr>
            <p:ph type="body" idx="18"/>
          </p:nvPr>
        </p:nvSpPr>
        <p:spPr>
          <a:xfrm>
            <a:off x="7226709" y="1875107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38" name="Google Shape;438;p26"/>
          <p:cNvSpPr>
            <a:spLocks noGrp="1"/>
          </p:cNvSpPr>
          <p:nvPr>
            <p:ph type="pic" idx="19"/>
          </p:nvPr>
        </p:nvSpPr>
        <p:spPr>
          <a:xfrm>
            <a:off x="7236713" y="3307498"/>
            <a:ext cx="1512000" cy="1176774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39" name="Google Shape;439;p26"/>
          <p:cNvSpPr txBox="1">
            <a:spLocks noGrp="1"/>
          </p:cNvSpPr>
          <p:nvPr>
            <p:ph type="body" idx="20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0" name="Google Shape;440;p26"/>
          <p:cNvSpPr txBox="1">
            <a:spLocks noGrp="1"/>
          </p:cNvSpPr>
          <p:nvPr>
            <p:ph type="body" idx="21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1" name="Google Shape;441;p26"/>
          <p:cNvSpPr txBox="1">
            <a:spLocks noGrp="1"/>
          </p:cNvSpPr>
          <p:nvPr>
            <p:ph type="body" idx="22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2" name="Google Shape;442;p26"/>
          <p:cNvSpPr txBox="1">
            <a:spLocks noGrp="1"/>
          </p:cNvSpPr>
          <p:nvPr>
            <p:ph type="body" idx="23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3" name="Google Shape;443;p26"/>
          <p:cNvSpPr txBox="1">
            <a:spLocks noGrp="1"/>
          </p:cNvSpPr>
          <p:nvPr>
            <p:ph type="body" idx="24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4" name="Google Shape;444;p26"/>
          <p:cNvSpPr txBox="1">
            <a:spLocks noGrp="1"/>
          </p:cNvSpPr>
          <p:nvPr>
            <p:ph type="body" idx="25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5" name="Google Shape;445;p26"/>
          <p:cNvSpPr txBox="1">
            <a:spLocks noGrp="1"/>
          </p:cNvSpPr>
          <p:nvPr>
            <p:ph type="body" idx="26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n a row (4)">
  <p:cSld name="3 in a row (4)">
    <p:spTree>
      <p:nvGrpSpPr>
        <p:cNvPr id="1" name="Shape 4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" name="Google Shape;447;p27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8" name="Google Shape;448;p27"/>
          <p:cNvSpPr txBox="1">
            <a:spLocks noGrp="1"/>
          </p:cNvSpPr>
          <p:nvPr>
            <p:ph type="body" idx="1"/>
          </p:nvPr>
        </p:nvSpPr>
        <p:spPr>
          <a:xfrm>
            <a:off x="384175" y="1166813"/>
            <a:ext cx="8364538" cy="36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9" name="Google Shape;449;p27"/>
          <p:cNvSpPr txBox="1">
            <a:spLocks noGrp="1"/>
          </p:cNvSpPr>
          <p:nvPr>
            <p:ph type="body" idx="2"/>
          </p:nvPr>
        </p:nvSpPr>
        <p:spPr>
          <a:xfrm>
            <a:off x="383607" y="1751865"/>
            <a:ext cx="2630942" cy="1329538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432000" rIns="72000" bIns="10800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0" name="Google Shape;450;p27"/>
          <p:cNvSpPr txBox="1">
            <a:spLocks noGrp="1"/>
          </p:cNvSpPr>
          <p:nvPr>
            <p:ph type="body" idx="3"/>
          </p:nvPr>
        </p:nvSpPr>
        <p:spPr>
          <a:xfrm>
            <a:off x="3256529" y="1751865"/>
            <a:ext cx="2630942" cy="1329538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432000" rIns="72000" bIns="10800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1" name="Google Shape;451;p27"/>
          <p:cNvSpPr txBox="1">
            <a:spLocks noGrp="1"/>
          </p:cNvSpPr>
          <p:nvPr>
            <p:ph type="body" idx="4"/>
          </p:nvPr>
        </p:nvSpPr>
        <p:spPr>
          <a:xfrm>
            <a:off x="6129451" y="1751865"/>
            <a:ext cx="2630942" cy="1329538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432000" rIns="72000" bIns="10800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2" name="Google Shape;452;p27"/>
          <p:cNvSpPr txBox="1">
            <a:spLocks noGrp="1"/>
          </p:cNvSpPr>
          <p:nvPr>
            <p:ph type="body" idx="5"/>
          </p:nvPr>
        </p:nvSpPr>
        <p:spPr>
          <a:xfrm>
            <a:off x="383607" y="1751864"/>
            <a:ext cx="2630942" cy="32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8000" tIns="0" rIns="7200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3" name="Google Shape;453;p27"/>
          <p:cNvSpPr txBox="1">
            <a:spLocks noGrp="1"/>
          </p:cNvSpPr>
          <p:nvPr>
            <p:ph type="body" idx="6"/>
          </p:nvPr>
        </p:nvSpPr>
        <p:spPr>
          <a:xfrm>
            <a:off x="3256529" y="1751864"/>
            <a:ext cx="2630942" cy="32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8000" tIns="0" rIns="7200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4" name="Google Shape;454;p27"/>
          <p:cNvSpPr txBox="1">
            <a:spLocks noGrp="1"/>
          </p:cNvSpPr>
          <p:nvPr>
            <p:ph type="body" idx="7"/>
          </p:nvPr>
        </p:nvSpPr>
        <p:spPr>
          <a:xfrm>
            <a:off x="6129451" y="1751864"/>
            <a:ext cx="2630942" cy="32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8000" tIns="0" rIns="7200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5" name="Google Shape;455;p27"/>
          <p:cNvSpPr txBox="1">
            <a:spLocks noGrp="1"/>
          </p:cNvSpPr>
          <p:nvPr>
            <p:ph type="body" idx="8"/>
          </p:nvPr>
        </p:nvSpPr>
        <p:spPr>
          <a:xfrm>
            <a:off x="383607" y="3221825"/>
            <a:ext cx="2630942" cy="1329538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432000" rIns="108000" bIns="10800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6" name="Google Shape;456;p27"/>
          <p:cNvSpPr txBox="1">
            <a:spLocks noGrp="1"/>
          </p:cNvSpPr>
          <p:nvPr>
            <p:ph type="body" idx="9"/>
          </p:nvPr>
        </p:nvSpPr>
        <p:spPr>
          <a:xfrm>
            <a:off x="3256529" y="3221825"/>
            <a:ext cx="2630942" cy="1329538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432000" rIns="108000" bIns="10800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7" name="Google Shape;457;p27"/>
          <p:cNvSpPr txBox="1">
            <a:spLocks noGrp="1"/>
          </p:cNvSpPr>
          <p:nvPr>
            <p:ph type="body" idx="13"/>
          </p:nvPr>
        </p:nvSpPr>
        <p:spPr>
          <a:xfrm>
            <a:off x="6129451" y="3221825"/>
            <a:ext cx="2630942" cy="1329538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432000" rIns="108000" bIns="10800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8" name="Google Shape;458;p27"/>
          <p:cNvSpPr txBox="1">
            <a:spLocks noGrp="1"/>
          </p:cNvSpPr>
          <p:nvPr>
            <p:ph type="body" idx="14"/>
          </p:nvPr>
        </p:nvSpPr>
        <p:spPr>
          <a:xfrm>
            <a:off x="383607" y="3221824"/>
            <a:ext cx="2630942" cy="32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8000" tIns="0" rIns="7200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59" name="Google Shape;459;p27"/>
          <p:cNvSpPr txBox="1">
            <a:spLocks noGrp="1"/>
          </p:cNvSpPr>
          <p:nvPr>
            <p:ph type="body" idx="15"/>
          </p:nvPr>
        </p:nvSpPr>
        <p:spPr>
          <a:xfrm>
            <a:off x="3256529" y="3221824"/>
            <a:ext cx="2630942" cy="32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8000" tIns="0" rIns="7200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0" name="Google Shape;460;p27"/>
          <p:cNvSpPr txBox="1">
            <a:spLocks noGrp="1"/>
          </p:cNvSpPr>
          <p:nvPr>
            <p:ph type="body" idx="16"/>
          </p:nvPr>
        </p:nvSpPr>
        <p:spPr>
          <a:xfrm>
            <a:off x="6129451" y="3221824"/>
            <a:ext cx="2630942" cy="32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8000" tIns="0" rIns="7200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1" name="Google Shape;461;p27"/>
          <p:cNvSpPr txBox="1">
            <a:spLocks noGrp="1"/>
          </p:cNvSpPr>
          <p:nvPr>
            <p:ph type="body" idx="17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2" name="Google Shape;462;p27"/>
          <p:cNvSpPr txBox="1">
            <a:spLocks noGrp="1"/>
          </p:cNvSpPr>
          <p:nvPr>
            <p:ph type="body" idx="18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3" name="Google Shape;463;p27"/>
          <p:cNvSpPr txBox="1">
            <a:spLocks noGrp="1"/>
          </p:cNvSpPr>
          <p:nvPr>
            <p:ph type="body" idx="19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4" name="Google Shape;464;p27"/>
          <p:cNvSpPr txBox="1">
            <a:spLocks noGrp="1"/>
          </p:cNvSpPr>
          <p:nvPr>
            <p:ph type="body" idx="20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5" name="Google Shape;465;p27"/>
          <p:cNvSpPr txBox="1">
            <a:spLocks noGrp="1"/>
          </p:cNvSpPr>
          <p:nvPr>
            <p:ph type="body" idx="21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6" name="Google Shape;466;p27"/>
          <p:cNvSpPr txBox="1">
            <a:spLocks noGrp="1"/>
          </p:cNvSpPr>
          <p:nvPr>
            <p:ph type="body" idx="22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7" name="Google Shape;467;p27"/>
          <p:cNvSpPr txBox="1">
            <a:spLocks noGrp="1"/>
          </p:cNvSpPr>
          <p:nvPr>
            <p:ph type="body" idx="23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68" name="Google Shape;468;p27"/>
          <p:cNvSpPr txBox="1">
            <a:spLocks noGrp="1"/>
          </p:cNvSpPr>
          <p:nvPr>
            <p:ph type="body" idx="24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n a row (6)">
  <p:cSld name="3 in a row (6)">
    <p:spTree>
      <p:nvGrpSpPr>
        <p:cNvPr id="1" name="Shape 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" name="Google Shape;470;p28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1" name="Google Shape;471;p28"/>
          <p:cNvSpPr txBox="1">
            <a:spLocks noGrp="1"/>
          </p:cNvSpPr>
          <p:nvPr>
            <p:ph type="body" idx="1"/>
          </p:nvPr>
        </p:nvSpPr>
        <p:spPr>
          <a:xfrm>
            <a:off x="1403225" y="1448611"/>
            <a:ext cx="4509060" cy="762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2" name="Google Shape;472;p28"/>
          <p:cNvSpPr txBox="1">
            <a:spLocks noGrp="1"/>
          </p:cNvSpPr>
          <p:nvPr>
            <p:ph type="body" idx="2"/>
          </p:nvPr>
        </p:nvSpPr>
        <p:spPr>
          <a:xfrm>
            <a:off x="1403225" y="1170971"/>
            <a:ext cx="4509060" cy="277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3" name="Google Shape;473;p28"/>
          <p:cNvSpPr>
            <a:spLocks noGrp="1"/>
          </p:cNvSpPr>
          <p:nvPr>
            <p:ph type="pic" idx="3"/>
          </p:nvPr>
        </p:nvSpPr>
        <p:spPr>
          <a:xfrm>
            <a:off x="374649" y="1166813"/>
            <a:ext cx="828000" cy="828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74" name="Google Shape;474;p28"/>
          <p:cNvSpPr txBox="1">
            <a:spLocks noGrp="1"/>
          </p:cNvSpPr>
          <p:nvPr>
            <p:ph type="body" idx="4"/>
          </p:nvPr>
        </p:nvSpPr>
        <p:spPr>
          <a:xfrm>
            <a:off x="1403225" y="2710570"/>
            <a:ext cx="4509060" cy="546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5" name="Google Shape;475;p28"/>
          <p:cNvSpPr txBox="1">
            <a:spLocks noGrp="1"/>
          </p:cNvSpPr>
          <p:nvPr>
            <p:ph type="body" idx="5"/>
          </p:nvPr>
        </p:nvSpPr>
        <p:spPr>
          <a:xfrm>
            <a:off x="1403225" y="2432930"/>
            <a:ext cx="4509060" cy="277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6" name="Google Shape;476;p28"/>
          <p:cNvSpPr>
            <a:spLocks noGrp="1"/>
          </p:cNvSpPr>
          <p:nvPr>
            <p:ph type="pic" idx="6"/>
          </p:nvPr>
        </p:nvSpPr>
        <p:spPr>
          <a:xfrm>
            <a:off x="374649" y="2428772"/>
            <a:ext cx="828000" cy="828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77" name="Google Shape;477;p28"/>
          <p:cNvSpPr txBox="1">
            <a:spLocks noGrp="1"/>
          </p:cNvSpPr>
          <p:nvPr>
            <p:ph type="body" idx="7"/>
          </p:nvPr>
        </p:nvSpPr>
        <p:spPr>
          <a:xfrm>
            <a:off x="1403225" y="3789129"/>
            <a:ext cx="4509060" cy="762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8" name="Google Shape;478;p28"/>
          <p:cNvSpPr txBox="1">
            <a:spLocks noGrp="1"/>
          </p:cNvSpPr>
          <p:nvPr>
            <p:ph type="body" idx="8"/>
          </p:nvPr>
        </p:nvSpPr>
        <p:spPr>
          <a:xfrm>
            <a:off x="1403225" y="3511489"/>
            <a:ext cx="4509060" cy="277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9" name="Google Shape;479;p28"/>
          <p:cNvSpPr>
            <a:spLocks noGrp="1"/>
          </p:cNvSpPr>
          <p:nvPr>
            <p:ph type="pic" idx="9"/>
          </p:nvPr>
        </p:nvSpPr>
        <p:spPr>
          <a:xfrm>
            <a:off x="374649" y="3507331"/>
            <a:ext cx="828000" cy="828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80" name="Google Shape;480;p28"/>
          <p:cNvSpPr txBox="1">
            <a:spLocks noGrp="1"/>
          </p:cNvSpPr>
          <p:nvPr>
            <p:ph type="body" idx="13"/>
          </p:nvPr>
        </p:nvSpPr>
        <p:spPr>
          <a:xfrm>
            <a:off x="6127871" y="1535964"/>
            <a:ext cx="2620842" cy="3015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2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000"/>
              <a:buFont typeface="Arial"/>
              <a:buAutoNum type="alphaLcParenR"/>
              <a:defRPr sz="1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003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810"/>
              <a:buFont typeface="Arial"/>
              <a:buAutoNum type="romanLcPeriod"/>
              <a:defRPr sz="9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30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700"/>
              <a:buFont typeface="Arial"/>
              <a:buChar char="•"/>
              <a:defRPr sz="7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1" name="Google Shape;481;p28"/>
          <p:cNvSpPr txBox="1">
            <a:spLocks noGrp="1"/>
          </p:cNvSpPr>
          <p:nvPr>
            <p:ph type="body" idx="14"/>
          </p:nvPr>
        </p:nvSpPr>
        <p:spPr>
          <a:xfrm>
            <a:off x="6127871" y="1166813"/>
            <a:ext cx="2620842" cy="277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2" name="Google Shape;482;p28"/>
          <p:cNvSpPr txBox="1">
            <a:spLocks noGrp="1"/>
          </p:cNvSpPr>
          <p:nvPr>
            <p:ph type="body" idx="15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3" name="Google Shape;483;p28"/>
          <p:cNvSpPr txBox="1">
            <a:spLocks noGrp="1"/>
          </p:cNvSpPr>
          <p:nvPr>
            <p:ph type="body" idx="16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4" name="Google Shape;484;p28"/>
          <p:cNvSpPr txBox="1">
            <a:spLocks noGrp="1"/>
          </p:cNvSpPr>
          <p:nvPr>
            <p:ph type="body" idx="17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5" name="Google Shape;485;p28"/>
          <p:cNvSpPr txBox="1">
            <a:spLocks noGrp="1"/>
          </p:cNvSpPr>
          <p:nvPr>
            <p:ph type="body" idx="18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6" name="Google Shape;486;p28"/>
          <p:cNvSpPr txBox="1">
            <a:spLocks noGrp="1"/>
          </p:cNvSpPr>
          <p:nvPr>
            <p:ph type="body" idx="19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7" name="Google Shape;487;p28"/>
          <p:cNvSpPr txBox="1">
            <a:spLocks noGrp="1"/>
          </p:cNvSpPr>
          <p:nvPr>
            <p:ph type="body" idx="20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8" name="Google Shape;488;p28"/>
          <p:cNvSpPr txBox="1">
            <a:spLocks noGrp="1"/>
          </p:cNvSpPr>
          <p:nvPr>
            <p:ph type="body" idx="21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89" name="Google Shape;489;p28"/>
          <p:cNvSpPr txBox="1">
            <a:spLocks noGrp="1"/>
          </p:cNvSpPr>
          <p:nvPr>
            <p:ph type="body" idx="22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n a row (7)">
  <p:cSld name="3 in a row (7)"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29"/>
          <p:cNvSpPr txBox="1">
            <a:spLocks noGrp="1"/>
          </p:cNvSpPr>
          <p:nvPr>
            <p:ph type="body" idx="1"/>
          </p:nvPr>
        </p:nvSpPr>
        <p:spPr>
          <a:xfrm>
            <a:off x="383607" y="3169940"/>
            <a:ext cx="2732716" cy="1381423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0" tIns="108000" rIns="108000" bIns="1080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2" name="Google Shape;492;p29"/>
          <p:cNvSpPr>
            <a:spLocks noGrp="1"/>
          </p:cNvSpPr>
          <p:nvPr>
            <p:ph type="pic" idx="2"/>
          </p:nvPr>
        </p:nvSpPr>
        <p:spPr>
          <a:xfrm>
            <a:off x="518699" y="3484105"/>
            <a:ext cx="753092" cy="75309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93" name="Google Shape;493;p29"/>
          <p:cNvSpPr txBox="1">
            <a:spLocks noGrp="1"/>
          </p:cNvSpPr>
          <p:nvPr>
            <p:ph type="body" idx="3"/>
          </p:nvPr>
        </p:nvSpPr>
        <p:spPr>
          <a:xfrm>
            <a:off x="3205642" y="3169940"/>
            <a:ext cx="2732716" cy="1381423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0" tIns="108000" rIns="108000" bIns="1080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4" name="Google Shape;494;p29"/>
          <p:cNvSpPr>
            <a:spLocks noGrp="1"/>
          </p:cNvSpPr>
          <p:nvPr>
            <p:ph type="pic" idx="4"/>
          </p:nvPr>
        </p:nvSpPr>
        <p:spPr>
          <a:xfrm>
            <a:off x="3340734" y="3484105"/>
            <a:ext cx="753092" cy="75309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95" name="Google Shape;495;p29"/>
          <p:cNvSpPr txBox="1">
            <a:spLocks noGrp="1"/>
          </p:cNvSpPr>
          <p:nvPr>
            <p:ph type="body" idx="5"/>
          </p:nvPr>
        </p:nvSpPr>
        <p:spPr>
          <a:xfrm>
            <a:off x="6027677" y="3169940"/>
            <a:ext cx="2732716" cy="1381423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0" tIns="108000" rIns="108000" bIns="1080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6" name="Google Shape;496;p29"/>
          <p:cNvSpPr>
            <a:spLocks noGrp="1"/>
          </p:cNvSpPr>
          <p:nvPr>
            <p:ph type="pic" idx="6"/>
          </p:nvPr>
        </p:nvSpPr>
        <p:spPr>
          <a:xfrm>
            <a:off x="6162769" y="3484105"/>
            <a:ext cx="753092" cy="75309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97" name="Google Shape;497;p29"/>
          <p:cNvSpPr txBox="1">
            <a:spLocks noGrp="1"/>
          </p:cNvSpPr>
          <p:nvPr>
            <p:ph type="body" idx="7"/>
          </p:nvPr>
        </p:nvSpPr>
        <p:spPr>
          <a:xfrm>
            <a:off x="6027677" y="1712505"/>
            <a:ext cx="2732716" cy="1381423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0" tIns="108000" rIns="108000" bIns="1080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98" name="Google Shape;498;p29"/>
          <p:cNvSpPr>
            <a:spLocks noGrp="1"/>
          </p:cNvSpPr>
          <p:nvPr>
            <p:ph type="pic" idx="8"/>
          </p:nvPr>
        </p:nvSpPr>
        <p:spPr>
          <a:xfrm>
            <a:off x="6162769" y="2026670"/>
            <a:ext cx="753092" cy="75309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499" name="Google Shape;499;p29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0" name="Google Shape;500;p29"/>
          <p:cNvSpPr txBox="1">
            <a:spLocks noGrp="1"/>
          </p:cNvSpPr>
          <p:nvPr>
            <p:ph type="body" idx="9"/>
          </p:nvPr>
        </p:nvSpPr>
        <p:spPr>
          <a:xfrm>
            <a:off x="384175" y="1166813"/>
            <a:ext cx="8364538" cy="3691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1" name="Google Shape;501;p29"/>
          <p:cNvSpPr txBox="1">
            <a:spLocks noGrp="1"/>
          </p:cNvSpPr>
          <p:nvPr>
            <p:ph type="body" idx="13"/>
          </p:nvPr>
        </p:nvSpPr>
        <p:spPr>
          <a:xfrm>
            <a:off x="3205642" y="1712505"/>
            <a:ext cx="2732716" cy="1381423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0" tIns="108000" rIns="108000" bIns="1080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2" name="Google Shape;502;p29"/>
          <p:cNvSpPr>
            <a:spLocks noGrp="1"/>
          </p:cNvSpPr>
          <p:nvPr>
            <p:ph type="pic" idx="14"/>
          </p:nvPr>
        </p:nvSpPr>
        <p:spPr>
          <a:xfrm>
            <a:off x="3340734" y="2026670"/>
            <a:ext cx="753092" cy="75309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03" name="Google Shape;503;p29"/>
          <p:cNvSpPr txBox="1">
            <a:spLocks noGrp="1"/>
          </p:cNvSpPr>
          <p:nvPr>
            <p:ph type="body" idx="15"/>
          </p:nvPr>
        </p:nvSpPr>
        <p:spPr>
          <a:xfrm>
            <a:off x="383607" y="1712505"/>
            <a:ext cx="2732716" cy="1381423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0" tIns="108000" rIns="108000" bIns="1080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4" name="Google Shape;504;p29"/>
          <p:cNvSpPr>
            <a:spLocks noGrp="1"/>
          </p:cNvSpPr>
          <p:nvPr>
            <p:ph type="pic" idx="16"/>
          </p:nvPr>
        </p:nvSpPr>
        <p:spPr>
          <a:xfrm>
            <a:off x="518699" y="2026670"/>
            <a:ext cx="753092" cy="75309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05" name="Google Shape;505;p29"/>
          <p:cNvSpPr txBox="1">
            <a:spLocks noGrp="1"/>
          </p:cNvSpPr>
          <p:nvPr>
            <p:ph type="body" idx="17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6" name="Google Shape;506;p29"/>
          <p:cNvSpPr txBox="1">
            <a:spLocks noGrp="1"/>
          </p:cNvSpPr>
          <p:nvPr>
            <p:ph type="body" idx="18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7" name="Google Shape;507;p29"/>
          <p:cNvSpPr txBox="1">
            <a:spLocks noGrp="1"/>
          </p:cNvSpPr>
          <p:nvPr>
            <p:ph type="body" idx="19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8" name="Google Shape;508;p29"/>
          <p:cNvSpPr txBox="1">
            <a:spLocks noGrp="1"/>
          </p:cNvSpPr>
          <p:nvPr>
            <p:ph type="body" idx="20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09" name="Google Shape;509;p29"/>
          <p:cNvSpPr txBox="1">
            <a:spLocks noGrp="1"/>
          </p:cNvSpPr>
          <p:nvPr>
            <p:ph type="body" idx="21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0" name="Google Shape;510;p29"/>
          <p:cNvSpPr txBox="1">
            <a:spLocks noGrp="1"/>
          </p:cNvSpPr>
          <p:nvPr>
            <p:ph type="body" idx="22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1" name="Google Shape;511;p29"/>
          <p:cNvSpPr txBox="1">
            <a:spLocks noGrp="1"/>
          </p:cNvSpPr>
          <p:nvPr>
            <p:ph type="body" idx="23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2" name="Google Shape;512;p29"/>
          <p:cNvSpPr txBox="1">
            <a:spLocks noGrp="1"/>
          </p:cNvSpPr>
          <p:nvPr>
            <p:ph type="body" idx="24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n a row (8)">
  <p:cSld name="3 in a row (8)">
    <p:spTree>
      <p:nvGrpSpPr>
        <p:cNvPr id="1" name="Shape 5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Google Shape;514;p30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5" name="Google Shape;515;p30"/>
          <p:cNvSpPr txBox="1">
            <a:spLocks noGrp="1"/>
          </p:cNvSpPr>
          <p:nvPr>
            <p:ph type="body" idx="1"/>
          </p:nvPr>
        </p:nvSpPr>
        <p:spPr>
          <a:xfrm>
            <a:off x="374648" y="1809516"/>
            <a:ext cx="2639901" cy="937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6" name="Google Shape;516;p30"/>
          <p:cNvSpPr txBox="1">
            <a:spLocks noGrp="1"/>
          </p:cNvSpPr>
          <p:nvPr>
            <p:ph type="body" idx="2"/>
          </p:nvPr>
        </p:nvSpPr>
        <p:spPr>
          <a:xfrm>
            <a:off x="1021181" y="1170971"/>
            <a:ext cx="1993368" cy="53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7" name="Google Shape;517;p30"/>
          <p:cNvSpPr>
            <a:spLocks noGrp="1"/>
          </p:cNvSpPr>
          <p:nvPr>
            <p:ph type="pic" idx="3"/>
          </p:nvPr>
        </p:nvSpPr>
        <p:spPr>
          <a:xfrm>
            <a:off x="374648" y="1166812"/>
            <a:ext cx="540000" cy="540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18" name="Google Shape;518;p30"/>
          <p:cNvSpPr txBox="1">
            <a:spLocks noGrp="1"/>
          </p:cNvSpPr>
          <p:nvPr>
            <p:ph type="body" idx="4"/>
          </p:nvPr>
        </p:nvSpPr>
        <p:spPr>
          <a:xfrm>
            <a:off x="3245196" y="1805357"/>
            <a:ext cx="2639901" cy="937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19" name="Google Shape;519;p30"/>
          <p:cNvSpPr txBox="1">
            <a:spLocks noGrp="1"/>
          </p:cNvSpPr>
          <p:nvPr>
            <p:ph type="body" idx="5"/>
          </p:nvPr>
        </p:nvSpPr>
        <p:spPr>
          <a:xfrm>
            <a:off x="3891729" y="1166812"/>
            <a:ext cx="1993368" cy="53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0" name="Google Shape;520;p30"/>
          <p:cNvSpPr>
            <a:spLocks noGrp="1"/>
          </p:cNvSpPr>
          <p:nvPr>
            <p:ph type="pic" idx="6"/>
          </p:nvPr>
        </p:nvSpPr>
        <p:spPr>
          <a:xfrm>
            <a:off x="3245196" y="1162653"/>
            <a:ext cx="540000" cy="540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21" name="Google Shape;521;p30"/>
          <p:cNvSpPr txBox="1">
            <a:spLocks noGrp="1"/>
          </p:cNvSpPr>
          <p:nvPr>
            <p:ph type="body" idx="7"/>
          </p:nvPr>
        </p:nvSpPr>
        <p:spPr>
          <a:xfrm>
            <a:off x="6115744" y="1801198"/>
            <a:ext cx="2639901" cy="937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2" name="Google Shape;522;p30"/>
          <p:cNvSpPr txBox="1">
            <a:spLocks noGrp="1"/>
          </p:cNvSpPr>
          <p:nvPr>
            <p:ph type="body" idx="8"/>
          </p:nvPr>
        </p:nvSpPr>
        <p:spPr>
          <a:xfrm>
            <a:off x="6762277" y="1162653"/>
            <a:ext cx="1993368" cy="53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3" name="Google Shape;523;p30"/>
          <p:cNvSpPr>
            <a:spLocks noGrp="1"/>
          </p:cNvSpPr>
          <p:nvPr>
            <p:ph type="pic" idx="9"/>
          </p:nvPr>
        </p:nvSpPr>
        <p:spPr>
          <a:xfrm>
            <a:off x="6115744" y="1158494"/>
            <a:ext cx="540000" cy="540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24" name="Google Shape;524;p30"/>
          <p:cNvSpPr txBox="1">
            <a:spLocks noGrp="1"/>
          </p:cNvSpPr>
          <p:nvPr>
            <p:ph type="body" idx="13"/>
          </p:nvPr>
        </p:nvSpPr>
        <p:spPr>
          <a:xfrm>
            <a:off x="383607" y="3619783"/>
            <a:ext cx="2639901" cy="937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5" name="Google Shape;525;p30"/>
          <p:cNvSpPr txBox="1">
            <a:spLocks noGrp="1"/>
          </p:cNvSpPr>
          <p:nvPr>
            <p:ph type="body" idx="14"/>
          </p:nvPr>
        </p:nvSpPr>
        <p:spPr>
          <a:xfrm>
            <a:off x="1030140" y="2981238"/>
            <a:ext cx="1993368" cy="53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6" name="Google Shape;526;p30"/>
          <p:cNvSpPr>
            <a:spLocks noGrp="1"/>
          </p:cNvSpPr>
          <p:nvPr>
            <p:ph type="pic" idx="15"/>
          </p:nvPr>
        </p:nvSpPr>
        <p:spPr>
          <a:xfrm>
            <a:off x="383607" y="2977079"/>
            <a:ext cx="540000" cy="540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27" name="Google Shape;527;p30"/>
          <p:cNvSpPr txBox="1">
            <a:spLocks noGrp="1"/>
          </p:cNvSpPr>
          <p:nvPr>
            <p:ph type="body" idx="16"/>
          </p:nvPr>
        </p:nvSpPr>
        <p:spPr>
          <a:xfrm>
            <a:off x="3254155" y="3615624"/>
            <a:ext cx="2639901" cy="937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8" name="Google Shape;528;p30"/>
          <p:cNvSpPr txBox="1">
            <a:spLocks noGrp="1"/>
          </p:cNvSpPr>
          <p:nvPr>
            <p:ph type="body" idx="17"/>
          </p:nvPr>
        </p:nvSpPr>
        <p:spPr>
          <a:xfrm>
            <a:off x="3900688" y="2977079"/>
            <a:ext cx="1993368" cy="53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29" name="Google Shape;529;p30"/>
          <p:cNvSpPr>
            <a:spLocks noGrp="1"/>
          </p:cNvSpPr>
          <p:nvPr>
            <p:ph type="pic" idx="18"/>
          </p:nvPr>
        </p:nvSpPr>
        <p:spPr>
          <a:xfrm>
            <a:off x="3254155" y="2972920"/>
            <a:ext cx="540000" cy="540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30" name="Google Shape;530;p30"/>
          <p:cNvSpPr txBox="1">
            <a:spLocks noGrp="1"/>
          </p:cNvSpPr>
          <p:nvPr>
            <p:ph type="body" idx="19"/>
          </p:nvPr>
        </p:nvSpPr>
        <p:spPr>
          <a:xfrm>
            <a:off x="6124703" y="3611465"/>
            <a:ext cx="2639901" cy="937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1" name="Google Shape;531;p30"/>
          <p:cNvSpPr txBox="1">
            <a:spLocks noGrp="1"/>
          </p:cNvSpPr>
          <p:nvPr>
            <p:ph type="body" idx="20"/>
          </p:nvPr>
        </p:nvSpPr>
        <p:spPr>
          <a:xfrm>
            <a:off x="6771236" y="2972920"/>
            <a:ext cx="1993368" cy="53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2" name="Google Shape;532;p30"/>
          <p:cNvSpPr>
            <a:spLocks noGrp="1"/>
          </p:cNvSpPr>
          <p:nvPr>
            <p:ph type="pic" idx="21"/>
          </p:nvPr>
        </p:nvSpPr>
        <p:spPr>
          <a:xfrm>
            <a:off x="6124703" y="2968761"/>
            <a:ext cx="540000" cy="540000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33" name="Google Shape;533;p30"/>
          <p:cNvSpPr txBox="1">
            <a:spLocks noGrp="1"/>
          </p:cNvSpPr>
          <p:nvPr>
            <p:ph type="body" idx="22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4" name="Google Shape;534;p30"/>
          <p:cNvSpPr txBox="1">
            <a:spLocks noGrp="1"/>
          </p:cNvSpPr>
          <p:nvPr>
            <p:ph type="body" idx="23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5" name="Google Shape;535;p30"/>
          <p:cNvSpPr txBox="1">
            <a:spLocks noGrp="1"/>
          </p:cNvSpPr>
          <p:nvPr>
            <p:ph type="body" idx="24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6" name="Google Shape;536;p30"/>
          <p:cNvSpPr txBox="1">
            <a:spLocks noGrp="1"/>
          </p:cNvSpPr>
          <p:nvPr>
            <p:ph type="body" idx="25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7" name="Google Shape;537;p30"/>
          <p:cNvSpPr txBox="1">
            <a:spLocks noGrp="1"/>
          </p:cNvSpPr>
          <p:nvPr>
            <p:ph type="body" idx="26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8" name="Google Shape;538;p30"/>
          <p:cNvSpPr txBox="1">
            <a:spLocks noGrp="1"/>
          </p:cNvSpPr>
          <p:nvPr>
            <p:ph type="body" idx="27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39" name="Google Shape;539;p30"/>
          <p:cNvSpPr txBox="1">
            <a:spLocks noGrp="1"/>
          </p:cNvSpPr>
          <p:nvPr>
            <p:ph type="body" idx="28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0" name="Google Shape;540;p30"/>
          <p:cNvSpPr txBox="1">
            <a:spLocks noGrp="1"/>
          </p:cNvSpPr>
          <p:nvPr>
            <p:ph type="body" idx="29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n a row (9)">
  <p:cSld name="3 in a row (9)">
    <p:spTree>
      <p:nvGrpSpPr>
        <p:cNvPr id="1" name="Shape 5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" name="Google Shape;542;p31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3" name="Google Shape;543;p31"/>
          <p:cNvSpPr>
            <a:spLocks noGrp="1"/>
          </p:cNvSpPr>
          <p:nvPr>
            <p:ph type="pic" idx="2"/>
          </p:nvPr>
        </p:nvSpPr>
        <p:spPr>
          <a:xfrm>
            <a:off x="4027997" y="2262241"/>
            <a:ext cx="1076325" cy="107791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44" name="Google Shape;544;p31"/>
          <p:cNvSpPr txBox="1">
            <a:spLocks noGrp="1"/>
          </p:cNvSpPr>
          <p:nvPr>
            <p:ph type="body" idx="1"/>
          </p:nvPr>
        </p:nvSpPr>
        <p:spPr>
          <a:xfrm>
            <a:off x="594150" y="1273677"/>
            <a:ext cx="2215692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5" name="Google Shape;545;p31"/>
          <p:cNvSpPr txBox="1">
            <a:spLocks noGrp="1"/>
          </p:cNvSpPr>
          <p:nvPr>
            <p:ph type="body" idx="3"/>
          </p:nvPr>
        </p:nvSpPr>
        <p:spPr>
          <a:xfrm>
            <a:off x="594715" y="1576239"/>
            <a:ext cx="2214562" cy="562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46" name="Google Shape;546;p31"/>
          <p:cNvSpPr>
            <a:spLocks noGrp="1"/>
          </p:cNvSpPr>
          <p:nvPr>
            <p:ph type="pic" idx="4"/>
          </p:nvPr>
        </p:nvSpPr>
        <p:spPr>
          <a:xfrm>
            <a:off x="3014549" y="1166813"/>
            <a:ext cx="1076325" cy="107791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47" name="Google Shape;547;p31"/>
          <p:cNvSpPr>
            <a:spLocks noGrp="1"/>
          </p:cNvSpPr>
          <p:nvPr>
            <p:ph type="pic" idx="5"/>
          </p:nvPr>
        </p:nvSpPr>
        <p:spPr>
          <a:xfrm>
            <a:off x="5028919" y="1166813"/>
            <a:ext cx="1076325" cy="107791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48" name="Google Shape;548;p31"/>
          <p:cNvSpPr>
            <a:spLocks noGrp="1"/>
          </p:cNvSpPr>
          <p:nvPr>
            <p:ph type="pic" idx="6"/>
          </p:nvPr>
        </p:nvSpPr>
        <p:spPr>
          <a:xfrm>
            <a:off x="3014549" y="3319778"/>
            <a:ext cx="1076325" cy="107791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49" name="Google Shape;549;p31"/>
          <p:cNvSpPr>
            <a:spLocks noGrp="1"/>
          </p:cNvSpPr>
          <p:nvPr>
            <p:ph type="pic" idx="7"/>
          </p:nvPr>
        </p:nvSpPr>
        <p:spPr>
          <a:xfrm>
            <a:off x="5028919" y="3319778"/>
            <a:ext cx="1076325" cy="107791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50" name="Google Shape;550;p31"/>
          <p:cNvSpPr txBox="1">
            <a:spLocks noGrp="1"/>
          </p:cNvSpPr>
          <p:nvPr>
            <p:ph type="body" idx="8"/>
          </p:nvPr>
        </p:nvSpPr>
        <p:spPr>
          <a:xfrm>
            <a:off x="593585" y="3449580"/>
            <a:ext cx="2215692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1" name="Google Shape;551;p31"/>
          <p:cNvSpPr txBox="1">
            <a:spLocks noGrp="1"/>
          </p:cNvSpPr>
          <p:nvPr>
            <p:ph type="body" idx="9"/>
          </p:nvPr>
        </p:nvSpPr>
        <p:spPr>
          <a:xfrm>
            <a:off x="594150" y="3752142"/>
            <a:ext cx="2214562" cy="562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2" name="Google Shape;552;p31"/>
          <p:cNvSpPr txBox="1">
            <a:spLocks noGrp="1"/>
          </p:cNvSpPr>
          <p:nvPr>
            <p:ph type="body" idx="13"/>
          </p:nvPr>
        </p:nvSpPr>
        <p:spPr>
          <a:xfrm>
            <a:off x="1610549" y="2348828"/>
            <a:ext cx="2215692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3" name="Google Shape;553;p31"/>
          <p:cNvSpPr txBox="1">
            <a:spLocks noGrp="1"/>
          </p:cNvSpPr>
          <p:nvPr>
            <p:ph type="body" idx="14"/>
          </p:nvPr>
        </p:nvSpPr>
        <p:spPr>
          <a:xfrm>
            <a:off x="1611114" y="2651390"/>
            <a:ext cx="2214562" cy="562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4" name="Google Shape;554;p31"/>
          <p:cNvSpPr txBox="1">
            <a:spLocks noGrp="1"/>
          </p:cNvSpPr>
          <p:nvPr>
            <p:ph type="body" idx="15"/>
          </p:nvPr>
        </p:nvSpPr>
        <p:spPr>
          <a:xfrm>
            <a:off x="6316142" y="1273677"/>
            <a:ext cx="2215692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5" name="Google Shape;555;p31"/>
          <p:cNvSpPr txBox="1">
            <a:spLocks noGrp="1"/>
          </p:cNvSpPr>
          <p:nvPr>
            <p:ph type="body" idx="16"/>
          </p:nvPr>
        </p:nvSpPr>
        <p:spPr>
          <a:xfrm>
            <a:off x="6316707" y="1576239"/>
            <a:ext cx="2214562" cy="562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6" name="Google Shape;556;p31"/>
          <p:cNvSpPr txBox="1">
            <a:spLocks noGrp="1"/>
          </p:cNvSpPr>
          <p:nvPr>
            <p:ph type="body" idx="17"/>
          </p:nvPr>
        </p:nvSpPr>
        <p:spPr>
          <a:xfrm>
            <a:off x="6315577" y="3449580"/>
            <a:ext cx="2215692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7" name="Google Shape;557;p31"/>
          <p:cNvSpPr txBox="1">
            <a:spLocks noGrp="1"/>
          </p:cNvSpPr>
          <p:nvPr>
            <p:ph type="body" idx="18"/>
          </p:nvPr>
        </p:nvSpPr>
        <p:spPr>
          <a:xfrm>
            <a:off x="6316142" y="3752142"/>
            <a:ext cx="2214562" cy="562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8" name="Google Shape;558;p31"/>
          <p:cNvSpPr txBox="1">
            <a:spLocks noGrp="1"/>
          </p:cNvSpPr>
          <p:nvPr>
            <p:ph type="body" idx="19"/>
          </p:nvPr>
        </p:nvSpPr>
        <p:spPr>
          <a:xfrm>
            <a:off x="5215761" y="2520191"/>
            <a:ext cx="3314943" cy="562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59" name="Google Shape;559;p31"/>
          <p:cNvSpPr txBox="1">
            <a:spLocks noGrp="1"/>
          </p:cNvSpPr>
          <p:nvPr>
            <p:ph type="body" idx="20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0" name="Google Shape;560;p31"/>
          <p:cNvSpPr txBox="1">
            <a:spLocks noGrp="1"/>
          </p:cNvSpPr>
          <p:nvPr>
            <p:ph type="body" idx="21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1" name="Google Shape;561;p31"/>
          <p:cNvSpPr txBox="1">
            <a:spLocks noGrp="1"/>
          </p:cNvSpPr>
          <p:nvPr>
            <p:ph type="body" idx="22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2" name="Google Shape;562;p31"/>
          <p:cNvSpPr txBox="1">
            <a:spLocks noGrp="1"/>
          </p:cNvSpPr>
          <p:nvPr>
            <p:ph type="body" idx="23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3" name="Google Shape;563;p31"/>
          <p:cNvSpPr txBox="1">
            <a:spLocks noGrp="1"/>
          </p:cNvSpPr>
          <p:nvPr>
            <p:ph type="body" idx="24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4" name="Google Shape;564;p31"/>
          <p:cNvSpPr txBox="1">
            <a:spLocks noGrp="1"/>
          </p:cNvSpPr>
          <p:nvPr>
            <p:ph type="body" idx="25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5" name="Google Shape;565;p31"/>
          <p:cNvSpPr txBox="1">
            <a:spLocks noGrp="1"/>
          </p:cNvSpPr>
          <p:nvPr>
            <p:ph type="body" idx="26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66" name="Google Shape;566;p31"/>
          <p:cNvSpPr txBox="1">
            <a:spLocks noGrp="1"/>
          </p:cNvSpPr>
          <p:nvPr>
            <p:ph type="body" idx="27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n a row (10)">
  <p:cSld name="3 in a row (10)"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Google Shape;568;p32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9" name="Google Shape;569;p32"/>
          <p:cNvSpPr>
            <a:spLocks noGrp="1"/>
          </p:cNvSpPr>
          <p:nvPr>
            <p:ph type="pic" idx="2"/>
          </p:nvPr>
        </p:nvSpPr>
        <p:spPr>
          <a:xfrm>
            <a:off x="4027997" y="2104232"/>
            <a:ext cx="1076325" cy="107791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70" name="Google Shape;570;p32"/>
          <p:cNvSpPr txBox="1">
            <a:spLocks noGrp="1"/>
          </p:cNvSpPr>
          <p:nvPr>
            <p:ph type="body" idx="1"/>
          </p:nvPr>
        </p:nvSpPr>
        <p:spPr>
          <a:xfrm>
            <a:off x="1508775" y="799989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1" name="Google Shape;571;p32"/>
          <p:cNvSpPr txBox="1">
            <a:spLocks noGrp="1"/>
          </p:cNvSpPr>
          <p:nvPr>
            <p:ph type="body" idx="3"/>
          </p:nvPr>
        </p:nvSpPr>
        <p:spPr>
          <a:xfrm>
            <a:off x="1509448" y="1102551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2" name="Google Shape;572;p32"/>
          <p:cNvSpPr>
            <a:spLocks noGrp="1"/>
          </p:cNvSpPr>
          <p:nvPr>
            <p:ph type="pic" idx="4"/>
          </p:nvPr>
        </p:nvSpPr>
        <p:spPr>
          <a:xfrm>
            <a:off x="4027997" y="950913"/>
            <a:ext cx="1076325" cy="107791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73" name="Google Shape;573;p32"/>
          <p:cNvSpPr>
            <a:spLocks noGrp="1"/>
          </p:cNvSpPr>
          <p:nvPr>
            <p:ph type="pic" idx="5"/>
          </p:nvPr>
        </p:nvSpPr>
        <p:spPr>
          <a:xfrm>
            <a:off x="4033837" y="3257551"/>
            <a:ext cx="1076325" cy="107791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74" name="Google Shape;574;p32"/>
          <p:cNvSpPr txBox="1">
            <a:spLocks noGrp="1"/>
          </p:cNvSpPr>
          <p:nvPr>
            <p:ph type="body" idx="6"/>
          </p:nvPr>
        </p:nvSpPr>
        <p:spPr>
          <a:xfrm>
            <a:off x="5206735" y="799990"/>
            <a:ext cx="3314943" cy="655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75" name="Google Shape;575;p32"/>
          <p:cNvSpPr>
            <a:spLocks noGrp="1"/>
          </p:cNvSpPr>
          <p:nvPr>
            <p:ph type="pic" idx="7"/>
          </p:nvPr>
        </p:nvSpPr>
        <p:spPr>
          <a:xfrm>
            <a:off x="2995726" y="1543253"/>
            <a:ext cx="1076325" cy="107791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76" name="Google Shape;576;p32"/>
          <p:cNvSpPr>
            <a:spLocks noGrp="1"/>
          </p:cNvSpPr>
          <p:nvPr>
            <p:ph type="pic" idx="8"/>
          </p:nvPr>
        </p:nvSpPr>
        <p:spPr>
          <a:xfrm>
            <a:off x="5060268" y="1543253"/>
            <a:ext cx="1076325" cy="107791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77" name="Google Shape;577;p32"/>
          <p:cNvSpPr>
            <a:spLocks noGrp="1"/>
          </p:cNvSpPr>
          <p:nvPr>
            <p:ph type="pic" idx="9"/>
          </p:nvPr>
        </p:nvSpPr>
        <p:spPr>
          <a:xfrm>
            <a:off x="2988096" y="2709098"/>
            <a:ext cx="1076325" cy="107791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78" name="Google Shape;578;p32"/>
          <p:cNvSpPr>
            <a:spLocks noGrp="1"/>
          </p:cNvSpPr>
          <p:nvPr>
            <p:ph type="pic" idx="13"/>
          </p:nvPr>
        </p:nvSpPr>
        <p:spPr>
          <a:xfrm>
            <a:off x="5052638" y="2709098"/>
            <a:ext cx="1076325" cy="1077912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579" name="Google Shape;579;p32"/>
          <p:cNvSpPr txBox="1">
            <a:spLocks noGrp="1"/>
          </p:cNvSpPr>
          <p:nvPr>
            <p:ph type="body" idx="14"/>
          </p:nvPr>
        </p:nvSpPr>
        <p:spPr>
          <a:xfrm>
            <a:off x="452413" y="1756435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0" name="Google Shape;580;p32"/>
          <p:cNvSpPr txBox="1">
            <a:spLocks noGrp="1"/>
          </p:cNvSpPr>
          <p:nvPr>
            <p:ph type="body" idx="15"/>
          </p:nvPr>
        </p:nvSpPr>
        <p:spPr>
          <a:xfrm>
            <a:off x="453086" y="2058997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1" name="Google Shape;581;p32"/>
          <p:cNvSpPr txBox="1">
            <a:spLocks noGrp="1"/>
          </p:cNvSpPr>
          <p:nvPr>
            <p:ph type="body" idx="16"/>
          </p:nvPr>
        </p:nvSpPr>
        <p:spPr>
          <a:xfrm>
            <a:off x="452413" y="2892998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2" name="Google Shape;582;p32"/>
          <p:cNvSpPr txBox="1">
            <a:spLocks noGrp="1"/>
          </p:cNvSpPr>
          <p:nvPr>
            <p:ph type="body" idx="17"/>
          </p:nvPr>
        </p:nvSpPr>
        <p:spPr>
          <a:xfrm>
            <a:off x="453086" y="3195560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3" name="Google Shape;583;p32"/>
          <p:cNvSpPr txBox="1">
            <a:spLocks noGrp="1"/>
          </p:cNvSpPr>
          <p:nvPr>
            <p:ph type="body" idx="18"/>
          </p:nvPr>
        </p:nvSpPr>
        <p:spPr>
          <a:xfrm>
            <a:off x="6251088" y="1759767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4" name="Google Shape;584;p32"/>
          <p:cNvSpPr txBox="1">
            <a:spLocks noGrp="1"/>
          </p:cNvSpPr>
          <p:nvPr>
            <p:ph type="body" idx="19"/>
          </p:nvPr>
        </p:nvSpPr>
        <p:spPr>
          <a:xfrm>
            <a:off x="6251761" y="2062329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5" name="Google Shape;585;p32"/>
          <p:cNvSpPr txBox="1">
            <a:spLocks noGrp="1"/>
          </p:cNvSpPr>
          <p:nvPr>
            <p:ph type="body" idx="20"/>
          </p:nvPr>
        </p:nvSpPr>
        <p:spPr>
          <a:xfrm>
            <a:off x="6251088" y="2896330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6" name="Google Shape;586;p32"/>
          <p:cNvSpPr txBox="1">
            <a:spLocks noGrp="1"/>
          </p:cNvSpPr>
          <p:nvPr>
            <p:ph type="body" idx="21"/>
          </p:nvPr>
        </p:nvSpPr>
        <p:spPr>
          <a:xfrm>
            <a:off x="6251761" y="3198892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7" name="Google Shape;587;p32"/>
          <p:cNvSpPr txBox="1">
            <a:spLocks noGrp="1"/>
          </p:cNvSpPr>
          <p:nvPr>
            <p:ph type="body" idx="22"/>
          </p:nvPr>
        </p:nvSpPr>
        <p:spPr>
          <a:xfrm>
            <a:off x="5206735" y="3896032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8" name="Google Shape;588;p32"/>
          <p:cNvSpPr txBox="1">
            <a:spLocks noGrp="1"/>
          </p:cNvSpPr>
          <p:nvPr>
            <p:ph type="body" idx="23"/>
          </p:nvPr>
        </p:nvSpPr>
        <p:spPr>
          <a:xfrm>
            <a:off x="5207408" y="4198594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89" name="Google Shape;589;p32"/>
          <p:cNvSpPr txBox="1">
            <a:spLocks noGrp="1"/>
          </p:cNvSpPr>
          <p:nvPr>
            <p:ph type="body" idx="24"/>
          </p:nvPr>
        </p:nvSpPr>
        <p:spPr>
          <a:xfrm>
            <a:off x="620175" y="3989926"/>
            <a:ext cx="3314943" cy="562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0" name="Google Shape;590;p32"/>
          <p:cNvSpPr txBox="1">
            <a:spLocks noGrp="1"/>
          </p:cNvSpPr>
          <p:nvPr>
            <p:ph type="body" idx="25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1" name="Google Shape;591;p32"/>
          <p:cNvSpPr txBox="1">
            <a:spLocks noGrp="1"/>
          </p:cNvSpPr>
          <p:nvPr>
            <p:ph type="body" idx="26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2" name="Google Shape;592;p32"/>
          <p:cNvSpPr txBox="1">
            <a:spLocks noGrp="1"/>
          </p:cNvSpPr>
          <p:nvPr>
            <p:ph type="body" idx="27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3" name="Google Shape;593;p32"/>
          <p:cNvSpPr txBox="1">
            <a:spLocks noGrp="1"/>
          </p:cNvSpPr>
          <p:nvPr>
            <p:ph type="body" idx="28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4" name="Google Shape;594;p32"/>
          <p:cNvSpPr txBox="1">
            <a:spLocks noGrp="1"/>
          </p:cNvSpPr>
          <p:nvPr>
            <p:ph type="body" idx="29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5" name="Google Shape;595;p32"/>
          <p:cNvSpPr txBox="1">
            <a:spLocks noGrp="1"/>
          </p:cNvSpPr>
          <p:nvPr>
            <p:ph type="body" idx="30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6" name="Google Shape;596;p32"/>
          <p:cNvSpPr txBox="1">
            <a:spLocks noGrp="1"/>
          </p:cNvSpPr>
          <p:nvPr>
            <p:ph type="body" idx="31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eatures list (1)">
  <p:cSld name="Features list (1)"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p33"/>
          <p:cNvSpPr txBox="1">
            <a:spLocks noGrp="1"/>
          </p:cNvSpPr>
          <p:nvPr>
            <p:ph type="body" idx="1"/>
          </p:nvPr>
        </p:nvSpPr>
        <p:spPr>
          <a:xfrm>
            <a:off x="380914" y="950913"/>
            <a:ext cx="2788172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99" name="Google Shape;599;p33"/>
          <p:cNvSpPr txBox="1">
            <a:spLocks noGrp="1"/>
          </p:cNvSpPr>
          <p:nvPr>
            <p:ph type="title"/>
          </p:nvPr>
        </p:nvSpPr>
        <p:spPr>
          <a:xfrm>
            <a:off x="380913" y="237316"/>
            <a:ext cx="8367800" cy="706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0" name="Google Shape;600;p33"/>
          <p:cNvSpPr>
            <a:spLocks noGrp="1"/>
          </p:cNvSpPr>
          <p:nvPr>
            <p:ph type="pic" idx="2"/>
          </p:nvPr>
        </p:nvSpPr>
        <p:spPr>
          <a:xfrm>
            <a:off x="3106223" y="1233039"/>
            <a:ext cx="2919874" cy="2924176"/>
          </a:xfrm>
          <a:prstGeom prst="ellipse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601" name="Google Shape;601;p33"/>
          <p:cNvSpPr txBox="1">
            <a:spLocks noGrp="1"/>
          </p:cNvSpPr>
          <p:nvPr>
            <p:ph type="body" idx="3"/>
          </p:nvPr>
        </p:nvSpPr>
        <p:spPr>
          <a:xfrm>
            <a:off x="380914" y="1890638"/>
            <a:ext cx="2500072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2" name="Google Shape;602;p33"/>
          <p:cNvSpPr txBox="1">
            <a:spLocks noGrp="1"/>
          </p:cNvSpPr>
          <p:nvPr>
            <p:ph type="body" idx="4"/>
          </p:nvPr>
        </p:nvSpPr>
        <p:spPr>
          <a:xfrm>
            <a:off x="380914" y="2830363"/>
            <a:ext cx="2500072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3" name="Google Shape;603;p33"/>
          <p:cNvSpPr txBox="1">
            <a:spLocks noGrp="1"/>
          </p:cNvSpPr>
          <p:nvPr>
            <p:ph type="body" idx="5"/>
          </p:nvPr>
        </p:nvSpPr>
        <p:spPr>
          <a:xfrm>
            <a:off x="380914" y="3770087"/>
            <a:ext cx="2788172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4" name="Google Shape;604;p33"/>
          <p:cNvSpPr txBox="1">
            <a:spLocks noGrp="1"/>
          </p:cNvSpPr>
          <p:nvPr>
            <p:ph type="body" idx="6"/>
          </p:nvPr>
        </p:nvSpPr>
        <p:spPr>
          <a:xfrm>
            <a:off x="5960541" y="950913"/>
            <a:ext cx="2788172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5" name="Google Shape;605;p33"/>
          <p:cNvSpPr txBox="1">
            <a:spLocks noGrp="1"/>
          </p:cNvSpPr>
          <p:nvPr>
            <p:ph type="body" idx="7"/>
          </p:nvPr>
        </p:nvSpPr>
        <p:spPr>
          <a:xfrm>
            <a:off x="6248639" y="1891049"/>
            <a:ext cx="2500073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6" name="Google Shape;606;p33"/>
          <p:cNvSpPr txBox="1">
            <a:spLocks noGrp="1"/>
          </p:cNvSpPr>
          <p:nvPr>
            <p:ph type="body" idx="8"/>
          </p:nvPr>
        </p:nvSpPr>
        <p:spPr>
          <a:xfrm>
            <a:off x="6248639" y="2831185"/>
            <a:ext cx="2500073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7" name="Google Shape;607;p33"/>
          <p:cNvSpPr txBox="1">
            <a:spLocks noGrp="1"/>
          </p:cNvSpPr>
          <p:nvPr>
            <p:ph type="body" idx="9"/>
          </p:nvPr>
        </p:nvSpPr>
        <p:spPr>
          <a:xfrm>
            <a:off x="5960541" y="3771322"/>
            <a:ext cx="2788172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08" name="Google Shape;608;p33"/>
          <p:cNvSpPr txBox="1"/>
          <p:nvPr/>
        </p:nvSpPr>
        <p:spPr>
          <a:xfrm>
            <a:off x="-627017" y="357051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9" name="Google Shape;609;p33"/>
          <p:cNvSpPr txBox="1">
            <a:spLocks noGrp="1"/>
          </p:cNvSpPr>
          <p:nvPr>
            <p:ph type="body" idx="13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0" name="Google Shape;610;p33"/>
          <p:cNvSpPr txBox="1">
            <a:spLocks noGrp="1"/>
          </p:cNvSpPr>
          <p:nvPr>
            <p:ph type="body" idx="14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1" name="Google Shape;611;p33"/>
          <p:cNvSpPr txBox="1">
            <a:spLocks noGrp="1"/>
          </p:cNvSpPr>
          <p:nvPr>
            <p:ph type="body" idx="15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2" name="Google Shape;612;p33"/>
          <p:cNvSpPr txBox="1">
            <a:spLocks noGrp="1"/>
          </p:cNvSpPr>
          <p:nvPr>
            <p:ph type="body" idx="16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3" name="Google Shape;613;p33"/>
          <p:cNvSpPr txBox="1">
            <a:spLocks noGrp="1"/>
          </p:cNvSpPr>
          <p:nvPr>
            <p:ph type="body" idx="17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4" name="Google Shape;614;p33"/>
          <p:cNvSpPr txBox="1">
            <a:spLocks noGrp="1"/>
          </p:cNvSpPr>
          <p:nvPr>
            <p:ph type="body" idx="18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5" name="Google Shape;615;p33"/>
          <p:cNvSpPr txBox="1">
            <a:spLocks noGrp="1"/>
          </p:cNvSpPr>
          <p:nvPr>
            <p:ph type="body" idx="19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one line">
  <p:cSld name="Section one line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7"/>
          <p:cNvSpPr/>
          <p:nvPr/>
        </p:nvSpPr>
        <p:spPr>
          <a:xfrm>
            <a:off x="6964680" y="-1"/>
            <a:ext cx="217932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7"/>
          <p:cNvSpPr txBox="1">
            <a:spLocks noGrp="1"/>
          </p:cNvSpPr>
          <p:nvPr>
            <p:ph type="ctrTitle"/>
          </p:nvPr>
        </p:nvSpPr>
        <p:spPr>
          <a:xfrm>
            <a:off x="381755" y="2302349"/>
            <a:ext cx="6177541" cy="538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400"/>
              <a:buFont typeface="Arial"/>
              <a:buNone/>
              <a:defRPr sz="4400" b="1" i="0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7"/>
          <p:cNvSpPr txBox="1">
            <a:spLocks noGrp="1"/>
          </p:cNvSpPr>
          <p:nvPr>
            <p:ph type="body" idx="1"/>
          </p:nvPr>
        </p:nvSpPr>
        <p:spPr>
          <a:xfrm>
            <a:off x="374650" y="3172846"/>
            <a:ext cx="6184646" cy="664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accent2"/>
              </a:buClr>
              <a:buSzPts val="2100"/>
              <a:buFont typeface="Arial"/>
              <a:buNone/>
              <a:defRPr sz="21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5" name="Google Shape;85;p7"/>
          <p:cNvSpPr txBox="1">
            <a:spLocks noGrp="1"/>
          </p:cNvSpPr>
          <p:nvPr>
            <p:ph type="body" idx="2"/>
          </p:nvPr>
        </p:nvSpPr>
        <p:spPr>
          <a:xfrm>
            <a:off x="7348713" y="377070"/>
            <a:ext cx="1433512" cy="328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sz="11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50"/>
              <a:buFont typeface="Arial"/>
              <a:buNone/>
              <a:defRPr sz="105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50"/>
              <a:buFont typeface="Arial"/>
              <a:buNone/>
              <a:defRPr sz="105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6" name="Google Shape;86;p7"/>
          <p:cNvSpPr txBox="1">
            <a:spLocks noGrp="1"/>
          </p:cNvSpPr>
          <p:nvPr>
            <p:ph type="body" idx="3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7"/>
          <p:cNvSpPr txBox="1">
            <a:spLocks noGrp="1"/>
          </p:cNvSpPr>
          <p:nvPr>
            <p:ph type="body" idx="4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8" name="Google Shape;88;p7"/>
          <p:cNvSpPr txBox="1">
            <a:spLocks noGrp="1"/>
          </p:cNvSpPr>
          <p:nvPr>
            <p:ph type="body" idx="5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9" name="Google Shape;89;p7"/>
          <p:cNvSpPr txBox="1">
            <a:spLocks noGrp="1"/>
          </p:cNvSpPr>
          <p:nvPr>
            <p:ph type="body" idx="6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0" name="Google Shape;90;p7"/>
          <p:cNvSpPr txBox="1">
            <a:spLocks noGrp="1"/>
          </p:cNvSpPr>
          <p:nvPr>
            <p:ph type="body" idx="7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1" name="Google Shape;91;p7"/>
          <p:cNvSpPr txBox="1">
            <a:spLocks noGrp="1"/>
          </p:cNvSpPr>
          <p:nvPr>
            <p:ph type="body" idx="8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2" name="Google Shape;92;p7"/>
          <p:cNvSpPr txBox="1">
            <a:spLocks noGrp="1"/>
          </p:cNvSpPr>
          <p:nvPr>
            <p:ph type="body" idx="9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93" name="Google Shape;93;p7"/>
          <p:cNvSpPr/>
          <p:nvPr/>
        </p:nvSpPr>
        <p:spPr>
          <a:xfrm>
            <a:off x="7348714" y="4314941"/>
            <a:ext cx="143351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u="sng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rPr>
              <a:t>constructor.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u="sng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rPr>
              <a:t>universit</a:t>
            </a:r>
            <a:r>
              <a:rPr lang="en-US" sz="1600" b="0" u="none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 sz="1600" u="none">
              <a:solidFill>
                <a:srgbClr val="66B4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4" name="Google Shape;9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49075" y="377070"/>
            <a:ext cx="2782588" cy="6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eatures list (3)">
  <p:cSld name="Features list (3)">
    <p:spTree>
      <p:nvGrpSpPr>
        <p:cNvPr id="1" name="Shape 6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" name="Google Shape;617;p34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497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8" name="Google Shape;618;p34"/>
          <p:cNvSpPr txBox="1">
            <a:spLocks noGrp="1"/>
          </p:cNvSpPr>
          <p:nvPr>
            <p:ph type="body" idx="1"/>
          </p:nvPr>
        </p:nvSpPr>
        <p:spPr>
          <a:xfrm>
            <a:off x="818652" y="799420"/>
            <a:ext cx="359427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19" name="Google Shape;619;p34"/>
          <p:cNvSpPr txBox="1">
            <a:spLocks noGrp="1"/>
          </p:cNvSpPr>
          <p:nvPr>
            <p:ph type="body" idx="2"/>
          </p:nvPr>
        </p:nvSpPr>
        <p:spPr>
          <a:xfrm>
            <a:off x="819324" y="1062745"/>
            <a:ext cx="3593529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0" name="Google Shape;620;p34"/>
          <p:cNvSpPr>
            <a:spLocks noGrp="1"/>
          </p:cNvSpPr>
          <p:nvPr>
            <p:ph type="body" idx="3"/>
          </p:nvPr>
        </p:nvSpPr>
        <p:spPr>
          <a:xfrm>
            <a:off x="381842" y="820460"/>
            <a:ext cx="343718" cy="3448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1" name="Google Shape;621;p34"/>
          <p:cNvSpPr>
            <a:spLocks noGrp="1"/>
          </p:cNvSpPr>
          <p:nvPr>
            <p:ph type="body" idx="4"/>
          </p:nvPr>
        </p:nvSpPr>
        <p:spPr>
          <a:xfrm>
            <a:off x="381274" y="1603898"/>
            <a:ext cx="343718" cy="3448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2" name="Google Shape;622;p34"/>
          <p:cNvSpPr>
            <a:spLocks noGrp="1"/>
          </p:cNvSpPr>
          <p:nvPr>
            <p:ph type="body" idx="5"/>
          </p:nvPr>
        </p:nvSpPr>
        <p:spPr>
          <a:xfrm>
            <a:off x="381274" y="2387336"/>
            <a:ext cx="343718" cy="3448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3" name="Google Shape;623;p34"/>
          <p:cNvSpPr>
            <a:spLocks noGrp="1"/>
          </p:cNvSpPr>
          <p:nvPr>
            <p:ph type="body" idx="6"/>
          </p:nvPr>
        </p:nvSpPr>
        <p:spPr>
          <a:xfrm>
            <a:off x="381274" y="3170774"/>
            <a:ext cx="343718" cy="3448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4" name="Google Shape;624;p34"/>
          <p:cNvSpPr>
            <a:spLocks noGrp="1"/>
          </p:cNvSpPr>
          <p:nvPr>
            <p:ph type="body" idx="7"/>
          </p:nvPr>
        </p:nvSpPr>
        <p:spPr>
          <a:xfrm>
            <a:off x="381274" y="3954211"/>
            <a:ext cx="343718" cy="3448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5" name="Google Shape;625;p34"/>
          <p:cNvSpPr txBox="1">
            <a:spLocks noGrp="1"/>
          </p:cNvSpPr>
          <p:nvPr>
            <p:ph type="body" idx="8"/>
          </p:nvPr>
        </p:nvSpPr>
        <p:spPr>
          <a:xfrm>
            <a:off x="818652" y="1593510"/>
            <a:ext cx="359427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6" name="Google Shape;626;p34"/>
          <p:cNvSpPr txBox="1">
            <a:spLocks noGrp="1"/>
          </p:cNvSpPr>
          <p:nvPr>
            <p:ph type="body" idx="9"/>
          </p:nvPr>
        </p:nvSpPr>
        <p:spPr>
          <a:xfrm>
            <a:off x="819324" y="1856835"/>
            <a:ext cx="3593529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7" name="Google Shape;627;p34"/>
          <p:cNvSpPr txBox="1">
            <a:spLocks noGrp="1"/>
          </p:cNvSpPr>
          <p:nvPr>
            <p:ph type="body" idx="13"/>
          </p:nvPr>
        </p:nvSpPr>
        <p:spPr>
          <a:xfrm>
            <a:off x="818652" y="2369786"/>
            <a:ext cx="359427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8" name="Google Shape;628;p34"/>
          <p:cNvSpPr txBox="1">
            <a:spLocks noGrp="1"/>
          </p:cNvSpPr>
          <p:nvPr>
            <p:ph type="body" idx="14"/>
          </p:nvPr>
        </p:nvSpPr>
        <p:spPr>
          <a:xfrm>
            <a:off x="819324" y="2633111"/>
            <a:ext cx="3593529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29" name="Google Shape;629;p34"/>
          <p:cNvSpPr txBox="1">
            <a:spLocks noGrp="1"/>
          </p:cNvSpPr>
          <p:nvPr>
            <p:ph type="body" idx="15"/>
          </p:nvPr>
        </p:nvSpPr>
        <p:spPr>
          <a:xfrm>
            <a:off x="818651" y="3157380"/>
            <a:ext cx="359427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0" name="Google Shape;630;p34"/>
          <p:cNvSpPr txBox="1">
            <a:spLocks noGrp="1"/>
          </p:cNvSpPr>
          <p:nvPr>
            <p:ph type="body" idx="16"/>
          </p:nvPr>
        </p:nvSpPr>
        <p:spPr>
          <a:xfrm>
            <a:off x="819323" y="3420705"/>
            <a:ext cx="3593529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1" name="Google Shape;631;p34"/>
          <p:cNvSpPr txBox="1">
            <a:spLocks noGrp="1"/>
          </p:cNvSpPr>
          <p:nvPr>
            <p:ph type="body" idx="17"/>
          </p:nvPr>
        </p:nvSpPr>
        <p:spPr>
          <a:xfrm>
            <a:off x="818651" y="3933656"/>
            <a:ext cx="359427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2" name="Google Shape;632;p34"/>
          <p:cNvSpPr txBox="1">
            <a:spLocks noGrp="1"/>
          </p:cNvSpPr>
          <p:nvPr>
            <p:ph type="body" idx="18"/>
          </p:nvPr>
        </p:nvSpPr>
        <p:spPr>
          <a:xfrm>
            <a:off x="819323" y="4196981"/>
            <a:ext cx="3593529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3" name="Google Shape;633;p34"/>
          <p:cNvSpPr txBox="1">
            <a:spLocks noGrp="1"/>
          </p:cNvSpPr>
          <p:nvPr>
            <p:ph type="body" idx="19"/>
          </p:nvPr>
        </p:nvSpPr>
        <p:spPr>
          <a:xfrm>
            <a:off x="5147862" y="801033"/>
            <a:ext cx="3600927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4" name="Google Shape;634;p34"/>
          <p:cNvSpPr txBox="1">
            <a:spLocks noGrp="1"/>
          </p:cNvSpPr>
          <p:nvPr>
            <p:ph type="body" idx="20"/>
          </p:nvPr>
        </p:nvSpPr>
        <p:spPr>
          <a:xfrm>
            <a:off x="5148535" y="1064358"/>
            <a:ext cx="3600178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5" name="Google Shape;635;p34"/>
          <p:cNvSpPr>
            <a:spLocks noGrp="1"/>
          </p:cNvSpPr>
          <p:nvPr>
            <p:ph type="body" idx="21"/>
          </p:nvPr>
        </p:nvSpPr>
        <p:spPr>
          <a:xfrm>
            <a:off x="4711052" y="822073"/>
            <a:ext cx="343718" cy="3448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6" name="Google Shape;636;p34"/>
          <p:cNvSpPr>
            <a:spLocks noGrp="1"/>
          </p:cNvSpPr>
          <p:nvPr>
            <p:ph type="body" idx="22"/>
          </p:nvPr>
        </p:nvSpPr>
        <p:spPr>
          <a:xfrm>
            <a:off x="4710484" y="1605511"/>
            <a:ext cx="343718" cy="3448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7" name="Google Shape;637;p34"/>
          <p:cNvSpPr>
            <a:spLocks noGrp="1"/>
          </p:cNvSpPr>
          <p:nvPr>
            <p:ph type="body" idx="23"/>
          </p:nvPr>
        </p:nvSpPr>
        <p:spPr>
          <a:xfrm>
            <a:off x="4710484" y="2388949"/>
            <a:ext cx="343718" cy="3448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8" name="Google Shape;638;p34"/>
          <p:cNvSpPr>
            <a:spLocks noGrp="1"/>
          </p:cNvSpPr>
          <p:nvPr>
            <p:ph type="body" idx="24"/>
          </p:nvPr>
        </p:nvSpPr>
        <p:spPr>
          <a:xfrm>
            <a:off x="4710484" y="3172387"/>
            <a:ext cx="343718" cy="3448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39" name="Google Shape;639;p34"/>
          <p:cNvSpPr>
            <a:spLocks noGrp="1"/>
          </p:cNvSpPr>
          <p:nvPr>
            <p:ph type="body" idx="25"/>
          </p:nvPr>
        </p:nvSpPr>
        <p:spPr>
          <a:xfrm>
            <a:off x="4710484" y="3955824"/>
            <a:ext cx="343718" cy="34480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0" name="Google Shape;640;p34"/>
          <p:cNvSpPr txBox="1">
            <a:spLocks noGrp="1"/>
          </p:cNvSpPr>
          <p:nvPr>
            <p:ph type="body" idx="26"/>
          </p:nvPr>
        </p:nvSpPr>
        <p:spPr>
          <a:xfrm>
            <a:off x="5147862" y="1595123"/>
            <a:ext cx="3600927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1" name="Google Shape;641;p34"/>
          <p:cNvSpPr txBox="1">
            <a:spLocks noGrp="1"/>
          </p:cNvSpPr>
          <p:nvPr>
            <p:ph type="body" idx="27"/>
          </p:nvPr>
        </p:nvSpPr>
        <p:spPr>
          <a:xfrm>
            <a:off x="5148535" y="1858448"/>
            <a:ext cx="3600178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2" name="Google Shape;642;p34"/>
          <p:cNvSpPr txBox="1">
            <a:spLocks noGrp="1"/>
          </p:cNvSpPr>
          <p:nvPr>
            <p:ph type="body" idx="28"/>
          </p:nvPr>
        </p:nvSpPr>
        <p:spPr>
          <a:xfrm>
            <a:off x="5147862" y="2371399"/>
            <a:ext cx="3600927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3" name="Google Shape;643;p34"/>
          <p:cNvSpPr txBox="1">
            <a:spLocks noGrp="1"/>
          </p:cNvSpPr>
          <p:nvPr>
            <p:ph type="body" idx="29"/>
          </p:nvPr>
        </p:nvSpPr>
        <p:spPr>
          <a:xfrm>
            <a:off x="5148535" y="2634724"/>
            <a:ext cx="3600178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4" name="Google Shape;644;p34"/>
          <p:cNvSpPr txBox="1">
            <a:spLocks noGrp="1"/>
          </p:cNvSpPr>
          <p:nvPr>
            <p:ph type="body" idx="30"/>
          </p:nvPr>
        </p:nvSpPr>
        <p:spPr>
          <a:xfrm>
            <a:off x="5147861" y="3158993"/>
            <a:ext cx="3600927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5" name="Google Shape;645;p34"/>
          <p:cNvSpPr txBox="1">
            <a:spLocks noGrp="1"/>
          </p:cNvSpPr>
          <p:nvPr>
            <p:ph type="body" idx="31"/>
          </p:nvPr>
        </p:nvSpPr>
        <p:spPr>
          <a:xfrm>
            <a:off x="5148534" y="3422318"/>
            <a:ext cx="3600178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6" name="Google Shape;646;p34"/>
          <p:cNvSpPr txBox="1">
            <a:spLocks noGrp="1"/>
          </p:cNvSpPr>
          <p:nvPr>
            <p:ph type="body" idx="32"/>
          </p:nvPr>
        </p:nvSpPr>
        <p:spPr>
          <a:xfrm>
            <a:off x="5147861" y="3935269"/>
            <a:ext cx="3600927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7" name="Google Shape;647;p34"/>
          <p:cNvSpPr txBox="1">
            <a:spLocks noGrp="1"/>
          </p:cNvSpPr>
          <p:nvPr>
            <p:ph type="body" idx="33"/>
          </p:nvPr>
        </p:nvSpPr>
        <p:spPr>
          <a:xfrm>
            <a:off x="5148534" y="4198594"/>
            <a:ext cx="3600178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8" name="Google Shape;648;p34"/>
          <p:cNvSpPr txBox="1">
            <a:spLocks noGrp="1"/>
          </p:cNvSpPr>
          <p:nvPr>
            <p:ph type="body" idx="34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49" name="Google Shape;649;p34"/>
          <p:cNvSpPr txBox="1">
            <a:spLocks noGrp="1"/>
          </p:cNvSpPr>
          <p:nvPr>
            <p:ph type="body" idx="35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0" name="Google Shape;650;p34"/>
          <p:cNvSpPr txBox="1">
            <a:spLocks noGrp="1"/>
          </p:cNvSpPr>
          <p:nvPr>
            <p:ph type="body" idx="36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1" name="Google Shape;651;p34"/>
          <p:cNvSpPr txBox="1">
            <a:spLocks noGrp="1"/>
          </p:cNvSpPr>
          <p:nvPr>
            <p:ph type="body" idx="37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2" name="Google Shape;652;p34"/>
          <p:cNvSpPr txBox="1">
            <a:spLocks noGrp="1"/>
          </p:cNvSpPr>
          <p:nvPr>
            <p:ph type="body" idx="38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3" name="Google Shape;653;p34"/>
          <p:cNvSpPr txBox="1">
            <a:spLocks noGrp="1"/>
          </p:cNvSpPr>
          <p:nvPr>
            <p:ph type="body" idx="39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4" name="Google Shape;654;p34"/>
          <p:cNvSpPr txBox="1">
            <a:spLocks noGrp="1"/>
          </p:cNvSpPr>
          <p:nvPr>
            <p:ph type="body" idx="40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eatures list (4)">
  <p:cSld name="Features list (4)"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p35"/>
          <p:cNvSpPr txBox="1">
            <a:spLocks noGrp="1"/>
          </p:cNvSpPr>
          <p:nvPr>
            <p:ph type="body" idx="1"/>
          </p:nvPr>
        </p:nvSpPr>
        <p:spPr>
          <a:xfrm>
            <a:off x="4572000" y="1166813"/>
            <a:ext cx="4176713" cy="763587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08000" bIns="1080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57" name="Google Shape;657;p35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06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8" name="Google Shape;658;p35"/>
          <p:cNvSpPr>
            <a:spLocks noGrp="1"/>
          </p:cNvSpPr>
          <p:nvPr>
            <p:ph type="pic" idx="2"/>
          </p:nvPr>
        </p:nvSpPr>
        <p:spPr>
          <a:xfrm>
            <a:off x="383606" y="1166813"/>
            <a:ext cx="3928043" cy="3384550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659" name="Google Shape;659;p35"/>
          <p:cNvSpPr txBox="1">
            <a:spLocks noGrp="1"/>
          </p:cNvSpPr>
          <p:nvPr>
            <p:ph type="body" idx="3"/>
          </p:nvPr>
        </p:nvSpPr>
        <p:spPr>
          <a:xfrm>
            <a:off x="4572000" y="2023269"/>
            <a:ext cx="4176713" cy="547687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08000" bIns="1080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0" name="Google Shape;660;p35"/>
          <p:cNvSpPr txBox="1">
            <a:spLocks noGrp="1"/>
          </p:cNvSpPr>
          <p:nvPr>
            <p:ph type="body" idx="4"/>
          </p:nvPr>
        </p:nvSpPr>
        <p:spPr>
          <a:xfrm>
            <a:off x="4572000" y="2663825"/>
            <a:ext cx="4176713" cy="390524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08000" bIns="1080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1" name="Google Shape;661;p35"/>
          <p:cNvSpPr txBox="1">
            <a:spLocks noGrp="1"/>
          </p:cNvSpPr>
          <p:nvPr>
            <p:ph type="body" idx="5"/>
          </p:nvPr>
        </p:nvSpPr>
        <p:spPr>
          <a:xfrm>
            <a:off x="4572000" y="3147218"/>
            <a:ext cx="4176713" cy="763587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08000" bIns="1080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2" name="Google Shape;662;p35"/>
          <p:cNvSpPr txBox="1">
            <a:spLocks noGrp="1"/>
          </p:cNvSpPr>
          <p:nvPr>
            <p:ph type="body" idx="6"/>
          </p:nvPr>
        </p:nvSpPr>
        <p:spPr>
          <a:xfrm>
            <a:off x="4572000" y="4003676"/>
            <a:ext cx="4176713" cy="547687"/>
          </a:xfrm>
          <a:prstGeom prst="rect">
            <a:avLst/>
          </a:prstGeom>
          <a:noFill/>
          <a:ln w="9525" cap="flat" cmpd="sng">
            <a:solidFill>
              <a:srgbClr val="7F7F7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44000" tIns="108000" rIns="108000" bIns="108000" anchor="ctr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3" name="Google Shape;663;p35"/>
          <p:cNvSpPr txBox="1">
            <a:spLocks noGrp="1"/>
          </p:cNvSpPr>
          <p:nvPr>
            <p:ph type="body" idx="7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4" name="Google Shape;664;p35"/>
          <p:cNvSpPr txBox="1">
            <a:spLocks noGrp="1"/>
          </p:cNvSpPr>
          <p:nvPr>
            <p:ph type="body" idx="8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5" name="Google Shape;665;p35"/>
          <p:cNvSpPr txBox="1">
            <a:spLocks noGrp="1"/>
          </p:cNvSpPr>
          <p:nvPr>
            <p:ph type="body" idx="9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6" name="Google Shape;666;p35"/>
          <p:cNvSpPr txBox="1">
            <a:spLocks noGrp="1"/>
          </p:cNvSpPr>
          <p:nvPr>
            <p:ph type="body" idx="13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7" name="Google Shape;667;p35"/>
          <p:cNvSpPr txBox="1">
            <a:spLocks noGrp="1"/>
          </p:cNvSpPr>
          <p:nvPr>
            <p:ph type="body" idx="14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8" name="Google Shape;668;p35"/>
          <p:cNvSpPr txBox="1">
            <a:spLocks noGrp="1"/>
          </p:cNvSpPr>
          <p:nvPr>
            <p:ph type="body" idx="15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69" name="Google Shape;669;p35"/>
          <p:cNvSpPr txBox="1">
            <a:spLocks noGrp="1"/>
          </p:cNvSpPr>
          <p:nvPr>
            <p:ph type="body" idx="16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0" name="Google Shape;670;p35"/>
          <p:cNvSpPr txBox="1">
            <a:spLocks noGrp="1"/>
          </p:cNvSpPr>
          <p:nvPr>
            <p:ph type="body" idx="17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eatures list (5)">
  <p:cSld name="Features list (5)">
    <p:spTree>
      <p:nvGrpSpPr>
        <p:cNvPr id="1" name="Shape 6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Google Shape;672;p36"/>
          <p:cNvSpPr txBox="1">
            <a:spLocks noGrp="1"/>
          </p:cNvSpPr>
          <p:nvPr>
            <p:ph type="title"/>
          </p:nvPr>
        </p:nvSpPr>
        <p:spPr>
          <a:xfrm>
            <a:off x="383607" y="237316"/>
            <a:ext cx="8365106" cy="706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3" name="Google Shape;673;p36"/>
          <p:cNvSpPr>
            <a:spLocks noGrp="1"/>
          </p:cNvSpPr>
          <p:nvPr>
            <p:ph type="pic" idx="2"/>
          </p:nvPr>
        </p:nvSpPr>
        <p:spPr>
          <a:xfrm>
            <a:off x="4820670" y="1166813"/>
            <a:ext cx="3928043" cy="3384550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674" name="Google Shape;674;p36"/>
          <p:cNvSpPr txBox="1">
            <a:spLocks noGrp="1"/>
          </p:cNvSpPr>
          <p:nvPr>
            <p:ph type="body" idx="1"/>
          </p:nvPr>
        </p:nvSpPr>
        <p:spPr>
          <a:xfrm>
            <a:off x="374650" y="1177541"/>
            <a:ext cx="4212000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5" name="Google Shape;675;p36"/>
          <p:cNvSpPr txBox="1">
            <a:spLocks noGrp="1"/>
          </p:cNvSpPr>
          <p:nvPr>
            <p:ph type="body" idx="3"/>
          </p:nvPr>
        </p:nvSpPr>
        <p:spPr>
          <a:xfrm>
            <a:off x="374651" y="1521203"/>
            <a:ext cx="4212000" cy="826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6" name="Google Shape;676;p36"/>
          <p:cNvSpPr txBox="1">
            <a:spLocks noGrp="1"/>
          </p:cNvSpPr>
          <p:nvPr>
            <p:ph type="body" idx="4"/>
          </p:nvPr>
        </p:nvSpPr>
        <p:spPr>
          <a:xfrm>
            <a:off x="374650" y="2492905"/>
            <a:ext cx="4212000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7" name="Google Shape;677;p36"/>
          <p:cNvSpPr txBox="1">
            <a:spLocks noGrp="1"/>
          </p:cNvSpPr>
          <p:nvPr>
            <p:ph type="body" idx="5"/>
          </p:nvPr>
        </p:nvSpPr>
        <p:spPr>
          <a:xfrm>
            <a:off x="374651" y="2836567"/>
            <a:ext cx="4212000" cy="634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8" name="Google Shape;678;p36"/>
          <p:cNvSpPr txBox="1">
            <a:spLocks noGrp="1"/>
          </p:cNvSpPr>
          <p:nvPr>
            <p:ph type="body" idx="6"/>
          </p:nvPr>
        </p:nvSpPr>
        <p:spPr>
          <a:xfrm>
            <a:off x="374650" y="3616484"/>
            <a:ext cx="4212000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79" name="Google Shape;679;p36"/>
          <p:cNvSpPr txBox="1">
            <a:spLocks noGrp="1"/>
          </p:cNvSpPr>
          <p:nvPr>
            <p:ph type="body" idx="7"/>
          </p:nvPr>
        </p:nvSpPr>
        <p:spPr>
          <a:xfrm>
            <a:off x="374651" y="3960146"/>
            <a:ext cx="4212000" cy="634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Noto Sans Symbols"/>
              <a:buChar char="▪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0" name="Google Shape;680;p36"/>
          <p:cNvSpPr txBox="1">
            <a:spLocks noGrp="1"/>
          </p:cNvSpPr>
          <p:nvPr>
            <p:ph type="body" idx="8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1" name="Google Shape;681;p36"/>
          <p:cNvSpPr txBox="1">
            <a:spLocks noGrp="1"/>
          </p:cNvSpPr>
          <p:nvPr>
            <p:ph type="body" idx="9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2" name="Google Shape;682;p36"/>
          <p:cNvSpPr txBox="1">
            <a:spLocks noGrp="1"/>
          </p:cNvSpPr>
          <p:nvPr>
            <p:ph type="body" idx="13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3" name="Google Shape;683;p36"/>
          <p:cNvSpPr txBox="1">
            <a:spLocks noGrp="1"/>
          </p:cNvSpPr>
          <p:nvPr>
            <p:ph type="body" idx="14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4" name="Google Shape;684;p36"/>
          <p:cNvSpPr txBox="1">
            <a:spLocks noGrp="1"/>
          </p:cNvSpPr>
          <p:nvPr>
            <p:ph type="body" idx="15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5" name="Google Shape;685;p36"/>
          <p:cNvSpPr txBox="1">
            <a:spLocks noGrp="1"/>
          </p:cNvSpPr>
          <p:nvPr>
            <p:ph type="body" idx="16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6" name="Google Shape;686;p36"/>
          <p:cNvSpPr txBox="1">
            <a:spLocks noGrp="1"/>
          </p:cNvSpPr>
          <p:nvPr>
            <p:ph type="body" idx="17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87" name="Google Shape;687;p36"/>
          <p:cNvSpPr txBox="1">
            <a:spLocks noGrp="1"/>
          </p:cNvSpPr>
          <p:nvPr>
            <p:ph type="body" idx="18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uge phrase">
  <p:cSld name="Huge phrase">
    <p:spTree>
      <p:nvGrpSpPr>
        <p:cNvPr id="1" name="Shape 6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9" name="Google Shape;689;p37"/>
          <p:cNvSpPr txBox="1">
            <a:spLocks noGrp="1"/>
          </p:cNvSpPr>
          <p:nvPr>
            <p:ph type="body" idx="1"/>
          </p:nvPr>
        </p:nvSpPr>
        <p:spPr>
          <a:xfrm>
            <a:off x="379648" y="1436914"/>
            <a:ext cx="8369066" cy="23121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0" name="Google Shape;690;p37"/>
          <p:cNvSpPr txBox="1">
            <a:spLocks noGrp="1"/>
          </p:cNvSpPr>
          <p:nvPr>
            <p:ph type="body" idx="2"/>
          </p:nvPr>
        </p:nvSpPr>
        <p:spPr>
          <a:xfrm>
            <a:off x="379648" y="3902075"/>
            <a:ext cx="8369066" cy="649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grpSp>
        <p:nvGrpSpPr>
          <p:cNvPr id="691" name="Google Shape;691;p37"/>
          <p:cNvGrpSpPr/>
          <p:nvPr/>
        </p:nvGrpSpPr>
        <p:grpSpPr>
          <a:xfrm>
            <a:off x="4132874" y="464002"/>
            <a:ext cx="805932" cy="781324"/>
            <a:chOff x="7170738" y="2066925"/>
            <a:chExt cx="623887" cy="604838"/>
          </a:xfrm>
        </p:grpSpPr>
        <p:sp>
          <p:nvSpPr>
            <p:cNvPr id="692" name="Google Shape;692;p37"/>
            <p:cNvSpPr/>
            <p:nvPr/>
          </p:nvSpPr>
          <p:spPr>
            <a:xfrm>
              <a:off x="7170738" y="2066925"/>
              <a:ext cx="303212" cy="604838"/>
            </a:xfrm>
            <a:custGeom>
              <a:avLst/>
              <a:gdLst/>
              <a:ahLst/>
              <a:cxnLst/>
              <a:rect l="l" t="t" r="r" b="b"/>
              <a:pathLst>
                <a:path w="466" h="932" extrusionOk="0">
                  <a:moveTo>
                    <a:pt x="431" y="932"/>
                  </a:moveTo>
                  <a:cubicBezTo>
                    <a:pt x="0" y="932"/>
                    <a:pt x="0" y="932"/>
                    <a:pt x="0" y="932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0" y="499"/>
                    <a:pt x="11" y="401"/>
                    <a:pt x="33" y="329"/>
                  </a:cubicBezTo>
                  <a:cubicBezTo>
                    <a:pt x="55" y="257"/>
                    <a:pt x="96" y="192"/>
                    <a:pt x="155" y="135"/>
                  </a:cubicBezTo>
                  <a:cubicBezTo>
                    <a:pt x="214" y="78"/>
                    <a:pt x="290" y="33"/>
                    <a:pt x="382" y="0"/>
                  </a:cubicBezTo>
                  <a:cubicBezTo>
                    <a:pt x="466" y="178"/>
                    <a:pt x="466" y="178"/>
                    <a:pt x="466" y="178"/>
                  </a:cubicBezTo>
                  <a:cubicBezTo>
                    <a:pt x="380" y="207"/>
                    <a:pt x="319" y="246"/>
                    <a:pt x="281" y="297"/>
                  </a:cubicBezTo>
                  <a:cubicBezTo>
                    <a:pt x="244" y="349"/>
                    <a:pt x="224" y="416"/>
                    <a:pt x="222" y="501"/>
                  </a:cubicBezTo>
                  <a:cubicBezTo>
                    <a:pt x="431" y="501"/>
                    <a:pt x="431" y="501"/>
                    <a:pt x="431" y="501"/>
                  </a:cubicBezTo>
                  <a:lnTo>
                    <a:pt x="431" y="93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93" name="Google Shape;693;p37"/>
            <p:cNvSpPr/>
            <p:nvPr/>
          </p:nvSpPr>
          <p:spPr>
            <a:xfrm>
              <a:off x="7491413" y="2066925"/>
              <a:ext cx="303212" cy="604838"/>
            </a:xfrm>
            <a:custGeom>
              <a:avLst/>
              <a:gdLst/>
              <a:ahLst/>
              <a:cxnLst/>
              <a:rect l="l" t="t" r="r" b="b"/>
              <a:pathLst>
                <a:path w="466" h="932" extrusionOk="0">
                  <a:moveTo>
                    <a:pt x="431" y="932"/>
                  </a:moveTo>
                  <a:cubicBezTo>
                    <a:pt x="0" y="932"/>
                    <a:pt x="0" y="932"/>
                    <a:pt x="0" y="932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0" y="499"/>
                    <a:pt x="11" y="401"/>
                    <a:pt x="33" y="329"/>
                  </a:cubicBezTo>
                  <a:cubicBezTo>
                    <a:pt x="55" y="257"/>
                    <a:pt x="96" y="192"/>
                    <a:pt x="155" y="135"/>
                  </a:cubicBezTo>
                  <a:cubicBezTo>
                    <a:pt x="214" y="78"/>
                    <a:pt x="290" y="33"/>
                    <a:pt x="382" y="0"/>
                  </a:cubicBezTo>
                  <a:cubicBezTo>
                    <a:pt x="466" y="178"/>
                    <a:pt x="466" y="178"/>
                    <a:pt x="466" y="178"/>
                  </a:cubicBezTo>
                  <a:cubicBezTo>
                    <a:pt x="380" y="207"/>
                    <a:pt x="319" y="246"/>
                    <a:pt x="281" y="297"/>
                  </a:cubicBezTo>
                  <a:cubicBezTo>
                    <a:pt x="244" y="349"/>
                    <a:pt x="224" y="416"/>
                    <a:pt x="222" y="501"/>
                  </a:cubicBezTo>
                  <a:cubicBezTo>
                    <a:pt x="431" y="501"/>
                    <a:pt x="431" y="501"/>
                    <a:pt x="431" y="501"/>
                  </a:cubicBezTo>
                  <a:lnTo>
                    <a:pt x="431" y="93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94" name="Google Shape;694;p37"/>
          <p:cNvSpPr txBox="1">
            <a:spLocks noGrp="1"/>
          </p:cNvSpPr>
          <p:nvPr>
            <p:ph type="body" idx="3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5" name="Google Shape;695;p37"/>
          <p:cNvSpPr txBox="1">
            <a:spLocks noGrp="1"/>
          </p:cNvSpPr>
          <p:nvPr>
            <p:ph type="body" idx="4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6" name="Google Shape;696;p37"/>
          <p:cNvSpPr txBox="1">
            <a:spLocks noGrp="1"/>
          </p:cNvSpPr>
          <p:nvPr>
            <p:ph type="body" idx="5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7" name="Google Shape;697;p37"/>
          <p:cNvSpPr txBox="1">
            <a:spLocks noGrp="1"/>
          </p:cNvSpPr>
          <p:nvPr>
            <p:ph type="body" idx="6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8" name="Google Shape;698;p37"/>
          <p:cNvSpPr txBox="1">
            <a:spLocks noGrp="1"/>
          </p:cNvSpPr>
          <p:nvPr>
            <p:ph type="body" idx="7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699" name="Google Shape;699;p37"/>
          <p:cNvSpPr txBox="1">
            <a:spLocks noGrp="1"/>
          </p:cNvSpPr>
          <p:nvPr>
            <p:ph type="body" idx="8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0" name="Google Shape;700;p37"/>
          <p:cNvSpPr txBox="1">
            <a:spLocks noGrp="1"/>
          </p:cNvSpPr>
          <p:nvPr>
            <p:ph type="body" idx="9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38"/>
          <p:cNvSpPr>
            <a:spLocks noGrp="1"/>
          </p:cNvSpPr>
          <p:nvPr>
            <p:ph type="pic" idx="2"/>
          </p:nvPr>
        </p:nvSpPr>
        <p:spPr>
          <a:xfrm>
            <a:off x="4679950" y="232215"/>
            <a:ext cx="4464050" cy="4319147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703" name="Google Shape;703;p38"/>
          <p:cNvSpPr txBox="1">
            <a:spLocks noGrp="1"/>
          </p:cNvSpPr>
          <p:nvPr>
            <p:ph type="title"/>
          </p:nvPr>
        </p:nvSpPr>
        <p:spPr>
          <a:xfrm>
            <a:off x="385733" y="237758"/>
            <a:ext cx="4078317" cy="713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4" name="Google Shape;704;p38"/>
          <p:cNvSpPr txBox="1">
            <a:spLocks noGrp="1"/>
          </p:cNvSpPr>
          <p:nvPr>
            <p:ph type="body" idx="1"/>
          </p:nvPr>
        </p:nvSpPr>
        <p:spPr>
          <a:xfrm>
            <a:off x="374651" y="1166813"/>
            <a:ext cx="4089400" cy="3384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AutoNum type="alphaLcParenR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080"/>
              <a:buFont typeface="Arial"/>
              <a:buAutoNum type="romanLcPeriod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5" name="Google Shape;705;p38"/>
          <p:cNvSpPr txBox="1">
            <a:spLocks noGrp="1"/>
          </p:cNvSpPr>
          <p:nvPr>
            <p:ph type="body" idx="3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6" name="Google Shape;706;p38"/>
          <p:cNvSpPr txBox="1">
            <a:spLocks noGrp="1"/>
          </p:cNvSpPr>
          <p:nvPr>
            <p:ph type="body" idx="4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7" name="Google Shape;707;p38"/>
          <p:cNvSpPr txBox="1">
            <a:spLocks noGrp="1"/>
          </p:cNvSpPr>
          <p:nvPr>
            <p:ph type="body" idx="5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8" name="Google Shape;708;p38"/>
          <p:cNvSpPr txBox="1">
            <a:spLocks noGrp="1"/>
          </p:cNvSpPr>
          <p:nvPr>
            <p:ph type="body" idx="6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09" name="Google Shape;709;p38"/>
          <p:cNvSpPr txBox="1">
            <a:spLocks noGrp="1"/>
          </p:cNvSpPr>
          <p:nvPr>
            <p:ph type="body" idx="7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0" name="Google Shape;710;p38"/>
          <p:cNvSpPr txBox="1">
            <a:spLocks noGrp="1"/>
          </p:cNvSpPr>
          <p:nvPr>
            <p:ph type="body" idx="8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1" name="Google Shape;711;p38"/>
          <p:cNvSpPr txBox="1">
            <a:spLocks noGrp="1"/>
          </p:cNvSpPr>
          <p:nvPr>
            <p:ph type="body" idx="9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Pictures with Caption">
  <p:cSld name="2 Pictures with Caption">
    <p:spTree>
      <p:nvGrpSpPr>
        <p:cNvPr id="1" name="Shape 7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3" name="Google Shape;713;p39"/>
          <p:cNvSpPr>
            <a:spLocks noGrp="1"/>
          </p:cNvSpPr>
          <p:nvPr>
            <p:ph type="pic" idx="2"/>
          </p:nvPr>
        </p:nvSpPr>
        <p:spPr>
          <a:xfrm>
            <a:off x="4687935" y="1166813"/>
            <a:ext cx="4060778" cy="2977296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714" name="Google Shape;714;p39"/>
          <p:cNvSpPr txBox="1">
            <a:spLocks noGrp="1"/>
          </p:cNvSpPr>
          <p:nvPr>
            <p:ph type="body" idx="1"/>
          </p:nvPr>
        </p:nvSpPr>
        <p:spPr>
          <a:xfrm>
            <a:off x="380192" y="4346209"/>
            <a:ext cx="4083858" cy="205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5" name="Google Shape;715;p39"/>
          <p:cNvSpPr txBox="1">
            <a:spLocks noGrp="1"/>
          </p:cNvSpPr>
          <p:nvPr>
            <p:ph type="title"/>
          </p:nvPr>
        </p:nvSpPr>
        <p:spPr>
          <a:xfrm>
            <a:off x="385733" y="237758"/>
            <a:ext cx="8362980" cy="713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6" name="Google Shape;716;p39"/>
          <p:cNvSpPr>
            <a:spLocks noGrp="1"/>
          </p:cNvSpPr>
          <p:nvPr>
            <p:ph type="pic" idx="3"/>
          </p:nvPr>
        </p:nvSpPr>
        <p:spPr>
          <a:xfrm>
            <a:off x="380192" y="1166813"/>
            <a:ext cx="4083858" cy="2977296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717" name="Google Shape;717;p39"/>
          <p:cNvSpPr txBox="1">
            <a:spLocks noGrp="1"/>
          </p:cNvSpPr>
          <p:nvPr>
            <p:ph type="body" idx="4"/>
          </p:nvPr>
        </p:nvSpPr>
        <p:spPr>
          <a:xfrm>
            <a:off x="4682560" y="4346209"/>
            <a:ext cx="4066153" cy="205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8" name="Google Shape;718;p39"/>
          <p:cNvSpPr txBox="1">
            <a:spLocks noGrp="1"/>
          </p:cNvSpPr>
          <p:nvPr>
            <p:ph type="body" idx="5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19" name="Google Shape;719;p39"/>
          <p:cNvSpPr txBox="1">
            <a:spLocks noGrp="1"/>
          </p:cNvSpPr>
          <p:nvPr>
            <p:ph type="body" idx="6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0" name="Google Shape;720;p39"/>
          <p:cNvSpPr txBox="1">
            <a:spLocks noGrp="1"/>
          </p:cNvSpPr>
          <p:nvPr>
            <p:ph type="body" idx="7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1" name="Google Shape;721;p39"/>
          <p:cNvSpPr txBox="1">
            <a:spLocks noGrp="1"/>
          </p:cNvSpPr>
          <p:nvPr>
            <p:ph type="body" idx="8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2" name="Google Shape;722;p39"/>
          <p:cNvSpPr txBox="1">
            <a:spLocks noGrp="1"/>
          </p:cNvSpPr>
          <p:nvPr>
            <p:ph type="body" idx="9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3" name="Google Shape;723;p39"/>
          <p:cNvSpPr txBox="1">
            <a:spLocks noGrp="1"/>
          </p:cNvSpPr>
          <p:nvPr>
            <p:ph type="body" idx="13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4" name="Google Shape;724;p39"/>
          <p:cNvSpPr txBox="1">
            <a:spLocks noGrp="1"/>
          </p:cNvSpPr>
          <p:nvPr>
            <p:ph type="body" idx="14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ng Picture with Caption">
  <p:cSld name="Long Picture with Caption"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6" name="Google Shape;726;p40"/>
          <p:cNvSpPr txBox="1">
            <a:spLocks noGrp="1"/>
          </p:cNvSpPr>
          <p:nvPr>
            <p:ph type="body" idx="1"/>
          </p:nvPr>
        </p:nvSpPr>
        <p:spPr>
          <a:xfrm>
            <a:off x="380192" y="4349261"/>
            <a:ext cx="4083858" cy="205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Font typeface="Arial"/>
              <a:buNone/>
              <a:defRPr sz="10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Font typeface="Arial"/>
              <a:buNone/>
              <a:defRPr sz="7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27" name="Google Shape;727;p40"/>
          <p:cNvSpPr txBox="1">
            <a:spLocks noGrp="1"/>
          </p:cNvSpPr>
          <p:nvPr>
            <p:ph type="title"/>
          </p:nvPr>
        </p:nvSpPr>
        <p:spPr>
          <a:xfrm>
            <a:off x="385733" y="237758"/>
            <a:ext cx="8362980" cy="713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8" name="Google Shape;728;p40"/>
          <p:cNvSpPr>
            <a:spLocks noGrp="1"/>
          </p:cNvSpPr>
          <p:nvPr>
            <p:ph type="pic" idx="2"/>
          </p:nvPr>
        </p:nvSpPr>
        <p:spPr>
          <a:xfrm>
            <a:off x="380191" y="1166813"/>
            <a:ext cx="8368521" cy="2977296"/>
          </a:xfrm>
          <a:prstGeom prst="rect">
            <a:avLst/>
          </a:prstGeom>
          <a:solidFill>
            <a:srgbClr val="E5E5E5"/>
          </a:solidFill>
          <a:ln>
            <a:noFill/>
          </a:ln>
        </p:spPr>
      </p:sp>
      <p:sp>
        <p:nvSpPr>
          <p:cNvPr id="729" name="Google Shape;729;p40"/>
          <p:cNvSpPr txBox="1">
            <a:spLocks noGrp="1"/>
          </p:cNvSpPr>
          <p:nvPr>
            <p:ph type="body" idx="3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0" name="Google Shape;730;p40"/>
          <p:cNvSpPr txBox="1">
            <a:spLocks noGrp="1"/>
          </p:cNvSpPr>
          <p:nvPr>
            <p:ph type="body" idx="4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1" name="Google Shape;731;p40"/>
          <p:cNvSpPr txBox="1">
            <a:spLocks noGrp="1"/>
          </p:cNvSpPr>
          <p:nvPr>
            <p:ph type="body" idx="5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2" name="Google Shape;732;p40"/>
          <p:cNvSpPr txBox="1">
            <a:spLocks noGrp="1"/>
          </p:cNvSpPr>
          <p:nvPr>
            <p:ph type="body" idx="6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3" name="Google Shape;733;p40"/>
          <p:cNvSpPr txBox="1">
            <a:spLocks noGrp="1"/>
          </p:cNvSpPr>
          <p:nvPr>
            <p:ph type="body" idx="7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4" name="Google Shape;734;p40"/>
          <p:cNvSpPr txBox="1">
            <a:spLocks noGrp="1"/>
          </p:cNvSpPr>
          <p:nvPr>
            <p:ph type="body" idx="8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5" name="Google Shape;735;p40"/>
          <p:cNvSpPr txBox="1">
            <a:spLocks noGrp="1"/>
          </p:cNvSpPr>
          <p:nvPr>
            <p:ph type="body" idx="9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ty">
  <p:cSld name="Empty">
    <p:spTree>
      <p:nvGrpSpPr>
        <p:cNvPr id="1" name="Shape 7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" name="Google Shape;737;p41"/>
          <p:cNvSpPr txBox="1">
            <a:spLocks noGrp="1"/>
          </p:cNvSpPr>
          <p:nvPr>
            <p:ph type="body" idx="1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8" name="Google Shape;738;p41"/>
          <p:cNvSpPr txBox="1">
            <a:spLocks noGrp="1"/>
          </p:cNvSpPr>
          <p:nvPr>
            <p:ph type="body" idx="2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39" name="Google Shape;739;p41"/>
          <p:cNvSpPr txBox="1">
            <a:spLocks noGrp="1"/>
          </p:cNvSpPr>
          <p:nvPr>
            <p:ph type="body" idx="3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0" name="Google Shape;740;p41"/>
          <p:cNvSpPr txBox="1">
            <a:spLocks noGrp="1"/>
          </p:cNvSpPr>
          <p:nvPr>
            <p:ph type="body" idx="4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1" name="Google Shape;741;p41"/>
          <p:cNvSpPr txBox="1">
            <a:spLocks noGrp="1"/>
          </p:cNvSpPr>
          <p:nvPr>
            <p:ph type="body" idx="5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2" name="Google Shape;742;p41"/>
          <p:cNvSpPr txBox="1">
            <a:spLocks noGrp="1"/>
          </p:cNvSpPr>
          <p:nvPr>
            <p:ph type="body" idx="6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43" name="Google Shape;743;p41"/>
          <p:cNvSpPr txBox="1">
            <a:spLocks noGrp="1"/>
          </p:cNvSpPr>
          <p:nvPr>
            <p:ph type="body" idx="7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Presentation title Light">
  <p:cSld name="2_Presentation title Light">
    <p:bg>
      <p:bgPr>
        <a:gradFill>
          <a:gsLst>
            <a:gs pos="0">
              <a:schemeClr val="lt2"/>
            </a:gs>
            <a:gs pos="60000">
              <a:schemeClr val="dk1"/>
            </a:gs>
            <a:gs pos="100000">
              <a:schemeClr val="dk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Shape 7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7" name="Google Shape;777;p43"/>
          <p:cNvGrpSpPr/>
          <p:nvPr/>
        </p:nvGrpSpPr>
        <p:grpSpPr>
          <a:xfrm>
            <a:off x="7250106" y="1018177"/>
            <a:ext cx="1613050" cy="1439777"/>
            <a:chOff x="7273427" y="1093902"/>
            <a:chExt cx="1613050" cy="1439777"/>
          </a:xfrm>
        </p:grpSpPr>
        <p:pic>
          <p:nvPicPr>
            <p:cNvPr id="778" name="Google Shape;778;p43" descr="A picture containing text, gauge&#10;&#10;Description automatically generated"/>
            <p:cNvPicPr preferRelativeResize="0"/>
            <p:nvPr/>
          </p:nvPicPr>
          <p:blipFill rotWithShape="1">
            <a:blip r:embed="rId2">
              <a:alphaModFix amt="17000"/>
            </a:blip>
            <a:srcRect t="72523" r="71476"/>
            <a:stretch/>
          </p:blipFill>
          <p:spPr>
            <a:xfrm>
              <a:off x="7273427" y="1677031"/>
              <a:ext cx="617748" cy="85664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79" name="Google Shape;779;p43" descr="A picture containing text, gauge&#10;&#10;Description automatically generated"/>
            <p:cNvPicPr preferRelativeResize="0"/>
            <p:nvPr/>
          </p:nvPicPr>
          <p:blipFill rotWithShape="1">
            <a:blip r:embed="rId2">
              <a:alphaModFix amt="58999"/>
            </a:blip>
            <a:srcRect l="24266" r="32737" b="77096"/>
            <a:stretch/>
          </p:blipFill>
          <p:spPr>
            <a:xfrm>
              <a:off x="8179666" y="1233173"/>
              <a:ext cx="706811" cy="5420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780" name="Google Shape;780;p43" descr="A picture containing text, gauge&#10;&#10;Description automatically generated"/>
            <p:cNvPicPr preferRelativeResize="0"/>
            <p:nvPr/>
          </p:nvPicPr>
          <p:blipFill rotWithShape="1">
            <a:blip r:embed="rId2">
              <a:alphaModFix amt="9000"/>
            </a:blip>
            <a:srcRect r="32737" b="77078"/>
            <a:stretch/>
          </p:blipFill>
          <p:spPr>
            <a:xfrm>
              <a:off x="7273427" y="1093902"/>
              <a:ext cx="706811" cy="34675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781" name="Google Shape;781;p43"/>
          <p:cNvSpPr txBox="1">
            <a:spLocks noGrp="1"/>
          </p:cNvSpPr>
          <p:nvPr>
            <p:ph type="body" idx="1"/>
          </p:nvPr>
        </p:nvSpPr>
        <p:spPr>
          <a:xfrm>
            <a:off x="1" y="-804758"/>
            <a:ext cx="1378235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36000" rIns="36000" bIns="360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3582"/>
              <a:buNone/>
              <a:defRPr sz="3582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786"/>
              <a:buNone/>
              <a:defRPr sz="2786" b="1">
                <a:solidFill>
                  <a:schemeClr val="lt2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786"/>
              <a:buNone/>
              <a:defRPr sz="2786" b="1">
                <a:solidFill>
                  <a:schemeClr val="lt2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786"/>
              <a:buNone/>
              <a:defRPr sz="2786" b="1">
                <a:solidFill>
                  <a:schemeClr val="lt2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786"/>
              <a:buNone/>
              <a:defRPr sz="2786" b="1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2" name="Google Shape;782;p43"/>
          <p:cNvSpPr txBox="1">
            <a:spLocks noGrp="1"/>
          </p:cNvSpPr>
          <p:nvPr>
            <p:ph type="body" idx="2"/>
          </p:nvPr>
        </p:nvSpPr>
        <p:spPr>
          <a:xfrm>
            <a:off x="13798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45700" rIns="90000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 sz="1791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3" name="Google Shape;783;p43"/>
          <p:cNvSpPr txBox="1">
            <a:spLocks noGrp="1"/>
          </p:cNvSpPr>
          <p:nvPr>
            <p:ph type="body" idx="3"/>
          </p:nvPr>
        </p:nvSpPr>
        <p:spPr>
          <a:xfrm>
            <a:off x="26613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5"/>
              </a:buClr>
              <a:buSzPts val="1393"/>
              <a:buNone/>
              <a:defRPr sz="1393" b="0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4" name="Google Shape;784;p43"/>
          <p:cNvSpPr txBox="1">
            <a:spLocks noGrp="1"/>
          </p:cNvSpPr>
          <p:nvPr>
            <p:ph type="body" idx="4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3"/>
              </a:buClr>
              <a:buSzPts val="1194"/>
              <a:buNone/>
              <a:defRPr sz="1194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5" name="Google Shape;785;p43"/>
          <p:cNvSpPr txBox="1">
            <a:spLocks noGrp="1"/>
          </p:cNvSpPr>
          <p:nvPr>
            <p:ph type="body" idx="5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6" name="Google Shape;786;p43"/>
          <p:cNvSpPr txBox="1">
            <a:spLocks noGrp="1"/>
          </p:cNvSpPr>
          <p:nvPr>
            <p:ph type="body" idx="6"/>
          </p:nvPr>
        </p:nvSpPr>
        <p:spPr>
          <a:xfrm>
            <a:off x="7787231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3"/>
              </a:buClr>
              <a:buSzPts val="896"/>
              <a:buNone/>
              <a:defRPr sz="896" b="0" i="1">
                <a:solidFill>
                  <a:schemeClr val="accent3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7" name="Google Shape;787;p43"/>
          <p:cNvSpPr txBox="1">
            <a:spLocks noGrp="1"/>
          </p:cNvSpPr>
          <p:nvPr>
            <p:ph type="body" idx="7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88" name="Google Shape;788;p43" descr="A picture containing text, clipar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56632" y="85912"/>
            <a:ext cx="943437" cy="50049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89" name="Google Shape;789;p43"/>
          <p:cNvCxnSpPr/>
          <p:nvPr/>
        </p:nvCxnSpPr>
        <p:spPr>
          <a:xfrm rot="10800000">
            <a:off x="341888" y="789564"/>
            <a:ext cx="0" cy="464470"/>
          </a:xfrm>
          <a:prstGeom prst="straightConnector1">
            <a:avLst/>
          </a:prstGeom>
          <a:noFill/>
          <a:ln w="254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90" name="Google Shape;790;p43"/>
          <p:cNvCxnSpPr/>
          <p:nvPr/>
        </p:nvCxnSpPr>
        <p:spPr>
          <a:xfrm>
            <a:off x="294359" y="4465590"/>
            <a:ext cx="6732252" cy="0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91" name="Google Shape;791;p43"/>
          <p:cNvSpPr txBox="1"/>
          <p:nvPr/>
        </p:nvSpPr>
        <p:spPr>
          <a:xfrm>
            <a:off x="5403429" y="4011456"/>
            <a:ext cx="146755" cy="290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91"/>
              <a:buFont typeface="Arial"/>
              <a:buNone/>
            </a:pPr>
            <a:r>
              <a:rPr lang="en-US" sz="1791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|</a:t>
            </a:r>
            <a:endParaRPr/>
          </a:p>
        </p:txBody>
      </p:sp>
      <p:sp>
        <p:nvSpPr>
          <p:cNvPr id="792" name="Google Shape;792;p43"/>
          <p:cNvSpPr txBox="1"/>
          <p:nvPr/>
        </p:nvSpPr>
        <p:spPr>
          <a:xfrm>
            <a:off x="5497689" y="416560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94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3" name="Google Shape;793;p43"/>
          <p:cNvSpPr txBox="1">
            <a:spLocks noGrp="1"/>
          </p:cNvSpPr>
          <p:nvPr>
            <p:ph type="body" idx="8"/>
          </p:nvPr>
        </p:nvSpPr>
        <p:spPr>
          <a:xfrm>
            <a:off x="456470" y="762052"/>
            <a:ext cx="1926795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393"/>
              <a:buNone/>
              <a:defRPr sz="1393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4" name="Google Shape;794;p43"/>
          <p:cNvSpPr txBox="1">
            <a:spLocks noGrp="1"/>
          </p:cNvSpPr>
          <p:nvPr>
            <p:ph type="body" idx="9"/>
          </p:nvPr>
        </p:nvSpPr>
        <p:spPr>
          <a:xfrm>
            <a:off x="456470" y="1084023"/>
            <a:ext cx="1926795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094"/>
              <a:buNone/>
              <a:defRPr sz="1094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5" name="Google Shape;795;p43"/>
          <p:cNvSpPr txBox="1">
            <a:spLocks noGrp="1"/>
          </p:cNvSpPr>
          <p:nvPr>
            <p:ph type="body" idx="13"/>
          </p:nvPr>
        </p:nvSpPr>
        <p:spPr>
          <a:xfrm>
            <a:off x="323318" y="3977228"/>
            <a:ext cx="4933355" cy="281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791"/>
              <a:buNone/>
              <a:defRPr sz="1791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6" name="Google Shape;796;p43"/>
          <p:cNvSpPr txBox="1">
            <a:spLocks noGrp="1"/>
          </p:cNvSpPr>
          <p:nvPr>
            <p:ph type="body" idx="14"/>
          </p:nvPr>
        </p:nvSpPr>
        <p:spPr>
          <a:xfrm>
            <a:off x="5615642" y="3977228"/>
            <a:ext cx="1436726" cy="281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791"/>
              <a:buNone/>
              <a:defRPr sz="179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7" name="Google Shape;797;p43"/>
          <p:cNvSpPr txBox="1">
            <a:spLocks noGrp="1"/>
          </p:cNvSpPr>
          <p:nvPr>
            <p:ph type="body" idx="15"/>
          </p:nvPr>
        </p:nvSpPr>
        <p:spPr>
          <a:xfrm>
            <a:off x="341314" y="1778001"/>
            <a:ext cx="8302171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3582"/>
              <a:buNone/>
              <a:defRPr sz="3582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8" name="Google Shape;798;p43"/>
          <p:cNvSpPr>
            <a:spLocks noGrp="1"/>
          </p:cNvSpPr>
          <p:nvPr>
            <p:ph type="pic" idx="16"/>
          </p:nvPr>
        </p:nvSpPr>
        <p:spPr>
          <a:xfrm>
            <a:off x="2534310" y="720634"/>
            <a:ext cx="641645" cy="610615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pic>
        <p:nvPicPr>
          <p:cNvPr id="799" name="Google Shape;799;p4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89243" y="559990"/>
            <a:ext cx="1813040" cy="164611"/>
          </a:xfrm>
          <a:prstGeom prst="rect">
            <a:avLst/>
          </a:prstGeom>
          <a:noFill/>
          <a:ln>
            <a:noFill/>
          </a:ln>
        </p:spPr>
      </p:pic>
      <p:sp>
        <p:nvSpPr>
          <p:cNvPr id="800" name="Google Shape;800;p43"/>
          <p:cNvSpPr txBox="1"/>
          <p:nvPr/>
        </p:nvSpPr>
        <p:spPr>
          <a:xfrm>
            <a:off x="9287933" y="4258733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1" name="Google Shape;801;p43"/>
          <p:cNvSpPr txBox="1"/>
          <p:nvPr/>
        </p:nvSpPr>
        <p:spPr>
          <a:xfrm>
            <a:off x="4765040" y="497840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2" name="Google Shape;802;p43"/>
          <p:cNvSpPr txBox="1"/>
          <p:nvPr/>
        </p:nvSpPr>
        <p:spPr>
          <a:xfrm>
            <a:off x="5344160" y="542544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3" name="Google Shape;803;p43"/>
          <p:cNvSpPr txBox="1"/>
          <p:nvPr/>
        </p:nvSpPr>
        <p:spPr>
          <a:xfrm>
            <a:off x="9499600" y="235712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4" name="Google Shape;804;p43"/>
          <p:cNvSpPr txBox="1"/>
          <p:nvPr/>
        </p:nvSpPr>
        <p:spPr>
          <a:xfrm>
            <a:off x="9550400" y="303784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43"/>
          <p:cNvSpPr txBox="1"/>
          <p:nvPr/>
        </p:nvSpPr>
        <p:spPr>
          <a:xfrm>
            <a:off x="9550400" y="315976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p43"/>
          <p:cNvSpPr txBox="1"/>
          <p:nvPr/>
        </p:nvSpPr>
        <p:spPr>
          <a:xfrm>
            <a:off x="9469120" y="36576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7" name="Google Shape;807;p43"/>
          <p:cNvSpPr txBox="1"/>
          <p:nvPr/>
        </p:nvSpPr>
        <p:spPr>
          <a:xfrm>
            <a:off x="9469120" y="290576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8" name="Google Shape;808;p43"/>
          <p:cNvSpPr txBox="1"/>
          <p:nvPr/>
        </p:nvSpPr>
        <p:spPr>
          <a:xfrm>
            <a:off x="9702800" y="290576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9" name="Google Shape;809;p43"/>
          <p:cNvSpPr txBox="1"/>
          <p:nvPr/>
        </p:nvSpPr>
        <p:spPr>
          <a:xfrm>
            <a:off x="3213463" y="5312229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Presentation title Dark">
  <p:cSld name="2_Presentation title Dar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1" name="Google Shape;811;p44" descr="A picture containing text, clipar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56632" y="85912"/>
            <a:ext cx="943437" cy="500497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12" name="Google Shape;812;p44"/>
          <p:cNvCxnSpPr/>
          <p:nvPr/>
        </p:nvCxnSpPr>
        <p:spPr>
          <a:xfrm>
            <a:off x="294359" y="4465590"/>
            <a:ext cx="6732252" cy="0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13" name="Google Shape;813;p44"/>
          <p:cNvSpPr txBox="1"/>
          <p:nvPr/>
        </p:nvSpPr>
        <p:spPr>
          <a:xfrm>
            <a:off x="5497689" y="416560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94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44"/>
          <p:cNvSpPr txBox="1">
            <a:spLocks noGrp="1"/>
          </p:cNvSpPr>
          <p:nvPr>
            <p:ph type="body" idx="1"/>
          </p:nvPr>
        </p:nvSpPr>
        <p:spPr>
          <a:xfrm>
            <a:off x="456470" y="762052"/>
            <a:ext cx="1926795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393"/>
              <a:buNone/>
              <a:defRPr sz="1393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5" name="Google Shape;815;p44"/>
          <p:cNvSpPr txBox="1">
            <a:spLocks noGrp="1"/>
          </p:cNvSpPr>
          <p:nvPr>
            <p:ph type="body" idx="2"/>
          </p:nvPr>
        </p:nvSpPr>
        <p:spPr>
          <a:xfrm>
            <a:off x="456470" y="1084023"/>
            <a:ext cx="1926795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094"/>
              <a:buNone/>
              <a:defRPr sz="1094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6" name="Google Shape;816;p44"/>
          <p:cNvSpPr txBox="1">
            <a:spLocks noGrp="1"/>
          </p:cNvSpPr>
          <p:nvPr>
            <p:ph type="body" idx="3"/>
          </p:nvPr>
        </p:nvSpPr>
        <p:spPr>
          <a:xfrm>
            <a:off x="323318" y="3977228"/>
            <a:ext cx="4933355" cy="281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791"/>
              <a:buNone/>
              <a:defRPr sz="1791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7" name="Google Shape;817;p44"/>
          <p:cNvSpPr txBox="1">
            <a:spLocks noGrp="1"/>
          </p:cNvSpPr>
          <p:nvPr>
            <p:ph type="body" idx="4"/>
          </p:nvPr>
        </p:nvSpPr>
        <p:spPr>
          <a:xfrm>
            <a:off x="5615642" y="3977228"/>
            <a:ext cx="1436726" cy="2810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791"/>
              <a:buNone/>
              <a:defRPr sz="179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8" name="Google Shape;818;p44"/>
          <p:cNvSpPr txBox="1">
            <a:spLocks noGrp="1"/>
          </p:cNvSpPr>
          <p:nvPr>
            <p:ph type="body" idx="5"/>
          </p:nvPr>
        </p:nvSpPr>
        <p:spPr>
          <a:xfrm>
            <a:off x="341314" y="1778001"/>
            <a:ext cx="8302171" cy="18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3582"/>
              <a:buNone/>
              <a:defRPr sz="3582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19" name="Google Shape;819;p4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89243" y="559990"/>
            <a:ext cx="1813040" cy="164611"/>
          </a:xfrm>
          <a:prstGeom prst="rect">
            <a:avLst/>
          </a:prstGeom>
          <a:noFill/>
          <a:ln>
            <a:noFill/>
          </a:ln>
        </p:spPr>
      </p:pic>
      <p:sp>
        <p:nvSpPr>
          <p:cNvPr id="820" name="Google Shape;820;p44"/>
          <p:cNvSpPr txBox="1"/>
          <p:nvPr/>
        </p:nvSpPr>
        <p:spPr>
          <a:xfrm>
            <a:off x="9287933" y="4258733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1" name="Google Shape;821;p44"/>
          <p:cNvSpPr txBox="1"/>
          <p:nvPr/>
        </p:nvSpPr>
        <p:spPr>
          <a:xfrm>
            <a:off x="8453120" y="-54864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2" name="Google Shape;822;p44"/>
          <p:cNvSpPr txBox="1"/>
          <p:nvPr/>
        </p:nvSpPr>
        <p:spPr>
          <a:xfrm>
            <a:off x="1148080" y="-54864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3" name="Google Shape;823;p44"/>
          <p:cNvSpPr txBox="1"/>
          <p:nvPr/>
        </p:nvSpPr>
        <p:spPr>
          <a:xfrm>
            <a:off x="3576320" y="462280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4" name="Google Shape;824;p44"/>
          <p:cNvSpPr txBox="1"/>
          <p:nvPr/>
        </p:nvSpPr>
        <p:spPr>
          <a:xfrm>
            <a:off x="1584960" y="32512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5" name="Google Shape;825;p44"/>
          <p:cNvSpPr>
            <a:spLocks noGrp="1"/>
          </p:cNvSpPr>
          <p:nvPr>
            <p:ph type="pic" idx="6"/>
          </p:nvPr>
        </p:nvSpPr>
        <p:spPr>
          <a:xfrm>
            <a:off x="2534310" y="720634"/>
            <a:ext cx="641645" cy="610615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grpSp>
        <p:nvGrpSpPr>
          <p:cNvPr id="826" name="Google Shape;826;p44"/>
          <p:cNvGrpSpPr/>
          <p:nvPr/>
        </p:nvGrpSpPr>
        <p:grpSpPr>
          <a:xfrm>
            <a:off x="7250106" y="1018177"/>
            <a:ext cx="1613050" cy="1439777"/>
            <a:chOff x="7273427" y="1093902"/>
            <a:chExt cx="1613050" cy="1439777"/>
          </a:xfrm>
        </p:grpSpPr>
        <p:pic>
          <p:nvPicPr>
            <p:cNvPr id="827" name="Google Shape;827;p44" descr="A picture containing text, gauge&#10;&#10;Description automatically generated"/>
            <p:cNvPicPr preferRelativeResize="0"/>
            <p:nvPr/>
          </p:nvPicPr>
          <p:blipFill rotWithShape="1">
            <a:blip r:embed="rId5">
              <a:alphaModFix amt="58999"/>
            </a:blip>
            <a:srcRect l="24266" r="32737" b="77096"/>
            <a:stretch/>
          </p:blipFill>
          <p:spPr>
            <a:xfrm>
              <a:off x="8179666" y="1233173"/>
              <a:ext cx="706811" cy="5420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28" name="Google Shape;828;p44" descr="A picture containing text, gauge&#10;&#10;Description automatically generated"/>
            <p:cNvPicPr preferRelativeResize="0"/>
            <p:nvPr/>
          </p:nvPicPr>
          <p:blipFill rotWithShape="1">
            <a:blip r:embed="rId5">
              <a:alphaModFix amt="17000"/>
            </a:blip>
            <a:srcRect t="72523" r="71476"/>
            <a:stretch/>
          </p:blipFill>
          <p:spPr>
            <a:xfrm>
              <a:off x="7273427" y="1677031"/>
              <a:ext cx="617748" cy="85664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29" name="Google Shape;829;p44" descr="A picture containing text, gauge&#10;&#10;Description automatically generated"/>
            <p:cNvPicPr preferRelativeResize="0"/>
            <p:nvPr/>
          </p:nvPicPr>
          <p:blipFill rotWithShape="1">
            <a:blip r:embed="rId5">
              <a:alphaModFix amt="9000"/>
            </a:blip>
            <a:srcRect r="32737" b="77078"/>
            <a:stretch/>
          </p:blipFill>
          <p:spPr>
            <a:xfrm>
              <a:off x="7273427" y="1093902"/>
              <a:ext cx="706811" cy="34675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st Slide">
  <p:cSld name="Last Slide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8"/>
          <p:cNvSpPr/>
          <p:nvPr/>
        </p:nvSpPr>
        <p:spPr>
          <a:xfrm>
            <a:off x="6964680" y="-1"/>
            <a:ext cx="217932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8"/>
          <p:cNvSpPr txBox="1">
            <a:spLocks noGrp="1"/>
          </p:cNvSpPr>
          <p:nvPr>
            <p:ph type="title"/>
          </p:nvPr>
        </p:nvSpPr>
        <p:spPr>
          <a:xfrm>
            <a:off x="349075" y="2379556"/>
            <a:ext cx="6135218" cy="11131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400"/>
              <a:buFont typeface="Arial"/>
              <a:buNone/>
              <a:defRPr sz="4400">
                <a:solidFill>
                  <a:schemeClr val="accent3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8"/>
          <p:cNvSpPr txBox="1">
            <a:spLocks noGrp="1"/>
          </p:cNvSpPr>
          <p:nvPr>
            <p:ph type="body" idx="1"/>
          </p:nvPr>
        </p:nvSpPr>
        <p:spPr>
          <a:xfrm>
            <a:off x="7348713" y="377070"/>
            <a:ext cx="1433512" cy="3281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  <a:defRPr sz="12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  <a:defRPr sz="11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50"/>
              <a:buFont typeface="Arial"/>
              <a:buNone/>
              <a:defRPr sz="105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1"/>
              </a:buClr>
              <a:buSzPts val="1050"/>
              <a:buFont typeface="Arial"/>
              <a:buNone/>
              <a:defRPr sz="105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0" name="Google Shape;100;p8"/>
          <p:cNvSpPr txBox="1">
            <a:spLocks noGrp="1"/>
          </p:cNvSpPr>
          <p:nvPr>
            <p:ph type="body" idx="2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1" name="Google Shape;101;p8"/>
          <p:cNvSpPr txBox="1">
            <a:spLocks noGrp="1"/>
          </p:cNvSpPr>
          <p:nvPr>
            <p:ph type="body" idx="3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" name="Google Shape;102;p8"/>
          <p:cNvSpPr txBox="1">
            <a:spLocks noGrp="1"/>
          </p:cNvSpPr>
          <p:nvPr>
            <p:ph type="body" idx="4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3" name="Google Shape;103;p8"/>
          <p:cNvSpPr txBox="1">
            <a:spLocks noGrp="1"/>
          </p:cNvSpPr>
          <p:nvPr>
            <p:ph type="body" idx="5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4" name="Google Shape;104;p8"/>
          <p:cNvSpPr txBox="1">
            <a:spLocks noGrp="1"/>
          </p:cNvSpPr>
          <p:nvPr>
            <p:ph type="body" idx="6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5" name="Google Shape;105;p8"/>
          <p:cNvSpPr txBox="1">
            <a:spLocks noGrp="1"/>
          </p:cNvSpPr>
          <p:nvPr>
            <p:ph type="body" idx="7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6" name="Google Shape;106;p8"/>
          <p:cNvSpPr txBox="1">
            <a:spLocks noGrp="1"/>
          </p:cNvSpPr>
          <p:nvPr>
            <p:ph type="body" idx="8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7" name="Google Shape;107;p8"/>
          <p:cNvSpPr/>
          <p:nvPr/>
        </p:nvSpPr>
        <p:spPr>
          <a:xfrm>
            <a:off x="7348714" y="4314941"/>
            <a:ext cx="1433512" cy="492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u="sng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rPr>
              <a:t>constructor.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0" u="sng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rPr>
              <a:t>universit</a:t>
            </a:r>
            <a:r>
              <a:rPr lang="en-US" sz="1600" b="0" u="none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rPr>
              <a:t>y</a:t>
            </a:r>
            <a:endParaRPr sz="1600" u="none">
              <a:solidFill>
                <a:srgbClr val="66B4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8" name="Google Shape;108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49075" y="377070"/>
            <a:ext cx="2782588" cy="64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ection_ Title only 01">
  <p:cSld name="3_Section_ Title only 01">
    <p:spTree>
      <p:nvGrpSpPr>
        <p:cNvPr id="1" name="Shape 8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1" name="Google Shape;831;p45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2" name="Google Shape;832;p45"/>
          <p:cNvSpPr/>
          <p:nvPr/>
        </p:nvSpPr>
        <p:spPr>
          <a:xfrm>
            <a:off x="0" y="1"/>
            <a:ext cx="2407920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3" name="Google Shape;833;p45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58999"/>
          </a:blip>
          <a:srcRect l="24266" r="32737" b="77096"/>
          <a:stretch/>
        </p:blipFill>
        <p:spPr>
          <a:xfrm>
            <a:off x="1530295" y="2999166"/>
            <a:ext cx="706811" cy="542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834" name="Google Shape;834;p45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9000"/>
          </a:blip>
          <a:srcRect r="32737" b="77078"/>
          <a:stretch/>
        </p:blipFill>
        <p:spPr>
          <a:xfrm>
            <a:off x="412714" y="2923425"/>
            <a:ext cx="706811" cy="34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5" name="Google Shape;835;p4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441" y="506239"/>
            <a:ext cx="1154356" cy="1048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6" name="Google Shape;836;p45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3666" y="116546"/>
            <a:ext cx="1511808" cy="377952"/>
          </a:xfrm>
          <a:prstGeom prst="rect">
            <a:avLst/>
          </a:prstGeom>
          <a:noFill/>
          <a:ln>
            <a:noFill/>
          </a:ln>
        </p:spPr>
      </p:pic>
      <p:sp>
        <p:nvSpPr>
          <p:cNvPr id="837" name="Google Shape;837;p45"/>
          <p:cNvSpPr txBox="1"/>
          <p:nvPr/>
        </p:nvSpPr>
        <p:spPr>
          <a:xfrm>
            <a:off x="8376644" y="4794930"/>
            <a:ext cx="372070" cy="31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796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796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8" name="Google Shape;838;p45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73000"/>
          </a:blip>
          <a:srcRect t="72523" r="71476"/>
          <a:stretch/>
        </p:blipFill>
        <p:spPr>
          <a:xfrm>
            <a:off x="412713" y="3620106"/>
            <a:ext cx="617748" cy="856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9" name="Google Shape;839;p45" descr="Logo&#10;&#10;Description automatically generated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0441" y="4622145"/>
            <a:ext cx="840082" cy="104806"/>
          </a:xfrm>
          <a:prstGeom prst="rect">
            <a:avLst/>
          </a:prstGeom>
          <a:noFill/>
          <a:ln>
            <a:noFill/>
          </a:ln>
        </p:spPr>
      </p:pic>
      <p:sp>
        <p:nvSpPr>
          <p:cNvPr id="840" name="Google Shape;840;p45"/>
          <p:cNvSpPr txBox="1">
            <a:spLocks noGrp="1"/>
          </p:cNvSpPr>
          <p:nvPr>
            <p:ph type="body" idx="1"/>
          </p:nvPr>
        </p:nvSpPr>
        <p:spPr>
          <a:xfrm>
            <a:off x="2818692" y="1937192"/>
            <a:ext cx="5822779" cy="1976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3582"/>
              <a:buNone/>
              <a:defRPr sz="3582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1" name="Google Shape;841;p45"/>
          <p:cNvSpPr txBox="1">
            <a:spLocks noGrp="1"/>
          </p:cNvSpPr>
          <p:nvPr>
            <p:ph type="body" idx="2"/>
          </p:nvPr>
        </p:nvSpPr>
        <p:spPr>
          <a:xfrm>
            <a:off x="2808358" y="4048431"/>
            <a:ext cx="5839242" cy="289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1"/>
              </a:buClr>
              <a:buSzPts val="1592"/>
              <a:buNone/>
              <a:defRPr sz="1592" b="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2" name="Google Shape;842;p45"/>
          <p:cNvSpPr txBox="1">
            <a:spLocks noGrp="1"/>
          </p:cNvSpPr>
          <p:nvPr>
            <p:ph type="body" idx="3"/>
          </p:nvPr>
        </p:nvSpPr>
        <p:spPr>
          <a:xfrm>
            <a:off x="2808360" y="4472644"/>
            <a:ext cx="5839233" cy="272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1"/>
              </a:buClr>
              <a:buSzPts val="1194"/>
              <a:buNone/>
              <a:defRPr sz="1194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43" name="Google Shape;843;p45"/>
          <p:cNvCxnSpPr/>
          <p:nvPr/>
        </p:nvCxnSpPr>
        <p:spPr>
          <a:xfrm rot="10800000">
            <a:off x="3671200" y="805747"/>
            <a:ext cx="0" cy="554654"/>
          </a:xfrm>
          <a:prstGeom prst="straightConnector1">
            <a:avLst/>
          </a:prstGeom>
          <a:noFill/>
          <a:ln w="254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44" name="Google Shape;844;p45"/>
          <p:cNvSpPr txBox="1">
            <a:spLocks noGrp="1"/>
          </p:cNvSpPr>
          <p:nvPr>
            <p:ph type="body" idx="4"/>
          </p:nvPr>
        </p:nvSpPr>
        <p:spPr>
          <a:xfrm>
            <a:off x="3834857" y="805747"/>
            <a:ext cx="2118797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393"/>
              <a:buNone/>
              <a:defRPr sz="1393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5" name="Google Shape;845;p45"/>
          <p:cNvSpPr txBox="1">
            <a:spLocks noGrp="1"/>
          </p:cNvSpPr>
          <p:nvPr>
            <p:ph type="body" idx="5"/>
          </p:nvPr>
        </p:nvSpPr>
        <p:spPr>
          <a:xfrm>
            <a:off x="3834857" y="1123336"/>
            <a:ext cx="2118797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6" name="Google Shape;846;p45"/>
          <p:cNvSpPr>
            <a:spLocks noGrp="1"/>
          </p:cNvSpPr>
          <p:nvPr>
            <p:ph type="pic" idx="6"/>
          </p:nvPr>
        </p:nvSpPr>
        <p:spPr>
          <a:xfrm>
            <a:off x="2793158" y="754400"/>
            <a:ext cx="724548" cy="725617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pic>
        <p:nvPicPr>
          <p:cNvPr id="847" name="Google Shape;847;p4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50442" y="4842972"/>
            <a:ext cx="1984725" cy="111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ection_ Title only 02">
  <p:cSld name="3_Section_ Title only 02">
    <p:spTree>
      <p:nvGrpSpPr>
        <p:cNvPr id="1" name="Shape 8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" name="Google Shape;849;p46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0" name="Google Shape;850;p46"/>
          <p:cNvSpPr/>
          <p:nvPr/>
        </p:nvSpPr>
        <p:spPr>
          <a:xfrm>
            <a:off x="0" y="1"/>
            <a:ext cx="240792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1" name="Google Shape;851;p46"/>
          <p:cNvSpPr txBox="1"/>
          <p:nvPr/>
        </p:nvSpPr>
        <p:spPr>
          <a:xfrm>
            <a:off x="565688" y="-1131376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9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2" name="Google Shape;852;p46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58999"/>
          </a:blip>
          <a:srcRect l="24266" r="32737" b="77096"/>
          <a:stretch/>
        </p:blipFill>
        <p:spPr>
          <a:xfrm>
            <a:off x="1530295" y="2999166"/>
            <a:ext cx="706811" cy="542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853" name="Google Shape;853;p46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9000"/>
          </a:blip>
          <a:srcRect r="32737" b="77078"/>
          <a:stretch/>
        </p:blipFill>
        <p:spPr>
          <a:xfrm>
            <a:off x="412714" y="2923425"/>
            <a:ext cx="706811" cy="346750"/>
          </a:xfrm>
          <a:prstGeom prst="rect">
            <a:avLst/>
          </a:prstGeom>
          <a:noFill/>
          <a:ln>
            <a:noFill/>
          </a:ln>
        </p:spPr>
      </p:pic>
      <p:sp>
        <p:nvSpPr>
          <p:cNvPr id="854" name="Google Shape;854;p46"/>
          <p:cNvSpPr txBox="1"/>
          <p:nvPr/>
        </p:nvSpPr>
        <p:spPr>
          <a:xfrm>
            <a:off x="8376644" y="4794930"/>
            <a:ext cx="372070" cy="31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796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796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55" name="Google Shape;855;p46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73000"/>
          </a:blip>
          <a:srcRect t="72523" r="71476"/>
          <a:stretch/>
        </p:blipFill>
        <p:spPr>
          <a:xfrm>
            <a:off x="412713" y="3620106"/>
            <a:ext cx="617748" cy="856648"/>
          </a:xfrm>
          <a:prstGeom prst="rect">
            <a:avLst/>
          </a:prstGeom>
          <a:noFill/>
          <a:ln>
            <a:noFill/>
          </a:ln>
        </p:spPr>
      </p:pic>
      <p:sp>
        <p:nvSpPr>
          <p:cNvPr id="856" name="Google Shape;856;p46"/>
          <p:cNvSpPr txBox="1">
            <a:spLocks noGrp="1"/>
          </p:cNvSpPr>
          <p:nvPr>
            <p:ph type="body" idx="1"/>
          </p:nvPr>
        </p:nvSpPr>
        <p:spPr>
          <a:xfrm>
            <a:off x="2818692" y="1937192"/>
            <a:ext cx="5822779" cy="1976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3582"/>
              <a:buNone/>
              <a:defRPr sz="3582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7" name="Google Shape;857;p46"/>
          <p:cNvSpPr txBox="1">
            <a:spLocks noGrp="1"/>
          </p:cNvSpPr>
          <p:nvPr>
            <p:ph type="body" idx="2"/>
          </p:nvPr>
        </p:nvSpPr>
        <p:spPr>
          <a:xfrm>
            <a:off x="2808358" y="4048431"/>
            <a:ext cx="5839242" cy="289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1"/>
              </a:buClr>
              <a:buSzPts val="1592"/>
              <a:buNone/>
              <a:defRPr sz="1592" b="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8" name="Google Shape;858;p46"/>
          <p:cNvSpPr txBox="1">
            <a:spLocks noGrp="1"/>
          </p:cNvSpPr>
          <p:nvPr>
            <p:ph type="body" idx="3"/>
          </p:nvPr>
        </p:nvSpPr>
        <p:spPr>
          <a:xfrm>
            <a:off x="2808360" y="4472644"/>
            <a:ext cx="5839233" cy="272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1"/>
              </a:buClr>
              <a:buSzPts val="1194"/>
              <a:buNone/>
              <a:defRPr sz="1194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59" name="Google Shape;859;p46"/>
          <p:cNvCxnSpPr/>
          <p:nvPr/>
        </p:nvCxnSpPr>
        <p:spPr>
          <a:xfrm rot="10800000">
            <a:off x="3671200" y="805747"/>
            <a:ext cx="0" cy="554654"/>
          </a:xfrm>
          <a:prstGeom prst="straightConnector1">
            <a:avLst/>
          </a:prstGeom>
          <a:noFill/>
          <a:ln w="254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60" name="Google Shape;860;p46"/>
          <p:cNvSpPr txBox="1">
            <a:spLocks noGrp="1"/>
          </p:cNvSpPr>
          <p:nvPr>
            <p:ph type="body" idx="4"/>
          </p:nvPr>
        </p:nvSpPr>
        <p:spPr>
          <a:xfrm>
            <a:off x="3834857" y="805747"/>
            <a:ext cx="2118797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393"/>
              <a:buNone/>
              <a:defRPr sz="1393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1" name="Google Shape;861;p46"/>
          <p:cNvSpPr txBox="1">
            <a:spLocks noGrp="1"/>
          </p:cNvSpPr>
          <p:nvPr>
            <p:ph type="body" idx="5"/>
          </p:nvPr>
        </p:nvSpPr>
        <p:spPr>
          <a:xfrm>
            <a:off x="3834857" y="1123336"/>
            <a:ext cx="2118797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2" name="Google Shape;862;p46"/>
          <p:cNvSpPr>
            <a:spLocks noGrp="1"/>
          </p:cNvSpPr>
          <p:nvPr>
            <p:ph type="pic" idx="6"/>
          </p:nvPr>
        </p:nvSpPr>
        <p:spPr>
          <a:xfrm>
            <a:off x="2793158" y="754400"/>
            <a:ext cx="724548" cy="725617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pic>
        <p:nvPicPr>
          <p:cNvPr id="863" name="Google Shape;863;p4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441" y="506239"/>
            <a:ext cx="1154356" cy="1048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4" name="Google Shape;864;p46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3666" y="116546"/>
            <a:ext cx="1511808" cy="377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865" name="Google Shape;865;p46" descr="Logo&#10;&#10;Description automatically generated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0441" y="4622145"/>
            <a:ext cx="840082" cy="104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866" name="Google Shape;866;p4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50442" y="4842972"/>
            <a:ext cx="1984725" cy="111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Section + Speaker x1 LIGHT">
  <p:cSld name="4_Section + Speaker x1 LIGHT"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p47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9" name="Google Shape;869;p47"/>
          <p:cNvSpPr/>
          <p:nvPr/>
        </p:nvSpPr>
        <p:spPr>
          <a:xfrm>
            <a:off x="0" y="1"/>
            <a:ext cx="240792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0" name="Google Shape;870;p47"/>
          <p:cNvSpPr txBox="1"/>
          <p:nvPr/>
        </p:nvSpPr>
        <p:spPr>
          <a:xfrm>
            <a:off x="565688" y="-1131376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9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1" name="Google Shape;871;p47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58999"/>
          </a:blip>
          <a:srcRect l="24266" r="32737" b="77096"/>
          <a:stretch/>
        </p:blipFill>
        <p:spPr>
          <a:xfrm>
            <a:off x="1530295" y="2999166"/>
            <a:ext cx="706811" cy="542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872" name="Google Shape;872;p47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9000"/>
          </a:blip>
          <a:srcRect r="32737" b="77078"/>
          <a:stretch/>
        </p:blipFill>
        <p:spPr>
          <a:xfrm>
            <a:off x="412714" y="2923425"/>
            <a:ext cx="706811" cy="346750"/>
          </a:xfrm>
          <a:prstGeom prst="rect">
            <a:avLst/>
          </a:prstGeom>
          <a:noFill/>
          <a:ln>
            <a:noFill/>
          </a:ln>
        </p:spPr>
      </p:pic>
      <p:sp>
        <p:nvSpPr>
          <p:cNvPr id="873" name="Google Shape;873;p47"/>
          <p:cNvSpPr txBox="1">
            <a:spLocks noGrp="1"/>
          </p:cNvSpPr>
          <p:nvPr>
            <p:ph type="body" idx="1"/>
          </p:nvPr>
        </p:nvSpPr>
        <p:spPr>
          <a:xfrm>
            <a:off x="2818692" y="1937192"/>
            <a:ext cx="5822779" cy="1976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3582"/>
              <a:buNone/>
              <a:defRPr sz="3582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4" name="Google Shape;874;p47"/>
          <p:cNvSpPr txBox="1">
            <a:spLocks noGrp="1"/>
          </p:cNvSpPr>
          <p:nvPr>
            <p:ph type="body" idx="2"/>
          </p:nvPr>
        </p:nvSpPr>
        <p:spPr>
          <a:xfrm>
            <a:off x="2808358" y="4048431"/>
            <a:ext cx="5839242" cy="289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1"/>
              </a:buClr>
              <a:buSzPts val="1592"/>
              <a:buNone/>
              <a:defRPr sz="1592" b="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5" name="Google Shape;875;p47"/>
          <p:cNvSpPr txBox="1">
            <a:spLocks noGrp="1"/>
          </p:cNvSpPr>
          <p:nvPr>
            <p:ph type="body" idx="3"/>
          </p:nvPr>
        </p:nvSpPr>
        <p:spPr>
          <a:xfrm>
            <a:off x="2808360" y="4472644"/>
            <a:ext cx="5839233" cy="272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1"/>
              </a:buClr>
              <a:buSzPts val="1194"/>
              <a:buNone/>
              <a:defRPr sz="1194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6" name="Google Shape;876;p47"/>
          <p:cNvSpPr txBox="1"/>
          <p:nvPr/>
        </p:nvSpPr>
        <p:spPr>
          <a:xfrm>
            <a:off x="8376644" y="4794930"/>
            <a:ext cx="372070" cy="31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796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796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77" name="Google Shape;877;p47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73000"/>
          </a:blip>
          <a:srcRect t="72523" r="71476"/>
          <a:stretch/>
        </p:blipFill>
        <p:spPr>
          <a:xfrm>
            <a:off x="412713" y="3620106"/>
            <a:ext cx="617748" cy="85664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878" name="Google Shape;878;p47"/>
          <p:cNvCxnSpPr/>
          <p:nvPr/>
        </p:nvCxnSpPr>
        <p:spPr>
          <a:xfrm rot="10800000">
            <a:off x="3671200" y="805747"/>
            <a:ext cx="0" cy="554654"/>
          </a:xfrm>
          <a:prstGeom prst="straightConnector1">
            <a:avLst/>
          </a:prstGeom>
          <a:noFill/>
          <a:ln w="254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9" name="Google Shape;879;p47"/>
          <p:cNvSpPr txBox="1">
            <a:spLocks noGrp="1"/>
          </p:cNvSpPr>
          <p:nvPr>
            <p:ph type="body" idx="4"/>
          </p:nvPr>
        </p:nvSpPr>
        <p:spPr>
          <a:xfrm>
            <a:off x="3834857" y="805747"/>
            <a:ext cx="2118797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393"/>
              <a:buNone/>
              <a:defRPr sz="1393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0" name="Google Shape;880;p47"/>
          <p:cNvSpPr txBox="1">
            <a:spLocks noGrp="1"/>
          </p:cNvSpPr>
          <p:nvPr>
            <p:ph type="body" idx="5"/>
          </p:nvPr>
        </p:nvSpPr>
        <p:spPr>
          <a:xfrm>
            <a:off x="3834857" y="1123336"/>
            <a:ext cx="2118797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1" name="Google Shape;881;p47"/>
          <p:cNvSpPr>
            <a:spLocks noGrp="1"/>
          </p:cNvSpPr>
          <p:nvPr>
            <p:ph type="pic" idx="6"/>
          </p:nvPr>
        </p:nvSpPr>
        <p:spPr>
          <a:xfrm>
            <a:off x="2793158" y="754400"/>
            <a:ext cx="724548" cy="725617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pic>
        <p:nvPicPr>
          <p:cNvPr id="882" name="Google Shape;882;p4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441" y="506239"/>
            <a:ext cx="1154356" cy="10480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3" name="Google Shape;883;p47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3666" y="116546"/>
            <a:ext cx="1511808" cy="377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884" name="Google Shape;884;p47" descr="Logo&#10;&#10;Description automatically generated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0441" y="4622145"/>
            <a:ext cx="840082" cy="104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885" name="Google Shape;885;p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50442" y="4842972"/>
            <a:ext cx="1984725" cy="111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Section + Speaker x1 DARK">
  <p:cSld name="4_Section + Speaker x1 DARK">
    <p:spTree>
      <p:nvGrpSpPr>
        <p:cNvPr id="1" name="Shape 8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7" name="Google Shape;887;p48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8" name="Google Shape;888;p48"/>
          <p:cNvSpPr/>
          <p:nvPr/>
        </p:nvSpPr>
        <p:spPr>
          <a:xfrm>
            <a:off x="0" y="1"/>
            <a:ext cx="240792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889" name="Google Shape;889;p48"/>
          <p:cNvCxnSpPr/>
          <p:nvPr/>
        </p:nvCxnSpPr>
        <p:spPr>
          <a:xfrm rot="10800000">
            <a:off x="3671200" y="805747"/>
            <a:ext cx="0" cy="554654"/>
          </a:xfrm>
          <a:prstGeom prst="straightConnector1">
            <a:avLst/>
          </a:prstGeom>
          <a:noFill/>
          <a:ln w="254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90" name="Google Shape;890;p48"/>
          <p:cNvSpPr txBox="1">
            <a:spLocks noGrp="1"/>
          </p:cNvSpPr>
          <p:nvPr>
            <p:ph type="body" idx="1"/>
          </p:nvPr>
        </p:nvSpPr>
        <p:spPr>
          <a:xfrm>
            <a:off x="3834857" y="805747"/>
            <a:ext cx="2118797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393"/>
              <a:buNone/>
              <a:defRPr sz="1393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1" name="Google Shape;891;p48"/>
          <p:cNvSpPr txBox="1">
            <a:spLocks noGrp="1"/>
          </p:cNvSpPr>
          <p:nvPr>
            <p:ph type="body" idx="2"/>
          </p:nvPr>
        </p:nvSpPr>
        <p:spPr>
          <a:xfrm>
            <a:off x="3834857" y="1123336"/>
            <a:ext cx="2118797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2" name="Google Shape;892;p48"/>
          <p:cNvSpPr>
            <a:spLocks noGrp="1"/>
          </p:cNvSpPr>
          <p:nvPr>
            <p:ph type="pic" idx="3"/>
          </p:nvPr>
        </p:nvSpPr>
        <p:spPr>
          <a:xfrm>
            <a:off x="2793158" y="754400"/>
            <a:ext cx="724548" cy="725617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893" name="Google Shape;893;p48"/>
          <p:cNvSpPr txBox="1"/>
          <p:nvPr/>
        </p:nvSpPr>
        <p:spPr>
          <a:xfrm>
            <a:off x="565688" y="-1131376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9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94" name="Google Shape;894;p48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73000"/>
          </a:blip>
          <a:srcRect t="72523" r="71476"/>
          <a:stretch/>
        </p:blipFill>
        <p:spPr>
          <a:xfrm>
            <a:off x="412713" y="3620106"/>
            <a:ext cx="617748" cy="856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895" name="Google Shape;895;p48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58999"/>
          </a:blip>
          <a:srcRect l="24266" r="32737" b="77096"/>
          <a:stretch/>
        </p:blipFill>
        <p:spPr>
          <a:xfrm>
            <a:off x="1530295" y="2999166"/>
            <a:ext cx="706811" cy="542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896" name="Google Shape;896;p48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9000"/>
          </a:blip>
          <a:srcRect r="32737" b="77078"/>
          <a:stretch/>
        </p:blipFill>
        <p:spPr>
          <a:xfrm>
            <a:off x="412714" y="2923425"/>
            <a:ext cx="706811" cy="346750"/>
          </a:xfrm>
          <a:prstGeom prst="rect">
            <a:avLst/>
          </a:prstGeom>
          <a:noFill/>
          <a:ln>
            <a:noFill/>
          </a:ln>
        </p:spPr>
      </p:pic>
      <p:sp>
        <p:nvSpPr>
          <p:cNvPr id="897" name="Google Shape;897;p48"/>
          <p:cNvSpPr txBox="1"/>
          <p:nvPr/>
        </p:nvSpPr>
        <p:spPr>
          <a:xfrm>
            <a:off x="8376644" y="4794930"/>
            <a:ext cx="372070" cy="31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796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796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8" name="Google Shape;898;p48"/>
          <p:cNvSpPr txBox="1">
            <a:spLocks noGrp="1"/>
          </p:cNvSpPr>
          <p:nvPr>
            <p:ph type="body" idx="4"/>
          </p:nvPr>
        </p:nvSpPr>
        <p:spPr>
          <a:xfrm>
            <a:off x="2818692" y="1937192"/>
            <a:ext cx="5822779" cy="1976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3582"/>
              <a:buNone/>
              <a:defRPr sz="3582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9" name="Google Shape;899;p48"/>
          <p:cNvSpPr txBox="1">
            <a:spLocks noGrp="1"/>
          </p:cNvSpPr>
          <p:nvPr>
            <p:ph type="body" idx="5"/>
          </p:nvPr>
        </p:nvSpPr>
        <p:spPr>
          <a:xfrm>
            <a:off x="2808358" y="4048431"/>
            <a:ext cx="5839242" cy="289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1"/>
              </a:buClr>
              <a:buSzPts val="1592"/>
              <a:buNone/>
              <a:defRPr sz="1592" b="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0" name="Google Shape;900;p48"/>
          <p:cNvSpPr txBox="1">
            <a:spLocks noGrp="1"/>
          </p:cNvSpPr>
          <p:nvPr>
            <p:ph type="body" idx="6"/>
          </p:nvPr>
        </p:nvSpPr>
        <p:spPr>
          <a:xfrm>
            <a:off x="2808360" y="4472644"/>
            <a:ext cx="5839233" cy="272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1"/>
              </a:buClr>
              <a:buSzPts val="1194"/>
              <a:buNone/>
              <a:defRPr sz="1194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01" name="Google Shape;901;p4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441" y="506239"/>
            <a:ext cx="1154356" cy="1048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2" name="Google Shape;902;p48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3666" y="116546"/>
            <a:ext cx="1511808" cy="377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903" name="Google Shape;903;p48" descr="Logo&#10;&#10;Description automatically generated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0441" y="4622145"/>
            <a:ext cx="840082" cy="104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04" name="Google Shape;904;p4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50442" y="4842972"/>
            <a:ext cx="1984725" cy="111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Section + Speaker x2 DARK">
  <p:cSld name="4_Section + Speaker x2 DARK">
    <p:spTree>
      <p:nvGrpSpPr>
        <p:cNvPr id="1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Google Shape;906;p49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7" name="Google Shape;907;p49"/>
          <p:cNvSpPr/>
          <p:nvPr/>
        </p:nvSpPr>
        <p:spPr>
          <a:xfrm>
            <a:off x="0" y="1"/>
            <a:ext cx="240792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8" name="Google Shape;908;p49"/>
          <p:cNvSpPr txBox="1"/>
          <p:nvPr/>
        </p:nvSpPr>
        <p:spPr>
          <a:xfrm>
            <a:off x="1402080" y="142240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9" name="Google Shape;909;p49"/>
          <p:cNvSpPr txBox="1"/>
          <p:nvPr/>
        </p:nvSpPr>
        <p:spPr>
          <a:xfrm>
            <a:off x="8376644" y="4794930"/>
            <a:ext cx="372070" cy="31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796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796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10" name="Google Shape;910;p49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9000"/>
          </a:blip>
          <a:srcRect r="32737" b="77078"/>
          <a:stretch/>
        </p:blipFill>
        <p:spPr>
          <a:xfrm>
            <a:off x="949389" y="3415248"/>
            <a:ext cx="706811" cy="3467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1" name="Google Shape;911;p49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73000"/>
          </a:blip>
          <a:srcRect t="72523" r="71476"/>
          <a:stretch/>
        </p:blipFill>
        <p:spPr>
          <a:xfrm>
            <a:off x="412713" y="3620106"/>
            <a:ext cx="617748" cy="856648"/>
          </a:xfrm>
          <a:prstGeom prst="rect">
            <a:avLst/>
          </a:prstGeom>
          <a:noFill/>
          <a:ln>
            <a:noFill/>
          </a:ln>
        </p:spPr>
      </p:pic>
      <p:sp>
        <p:nvSpPr>
          <p:cNvPr id="912" name="Google Shape;912;p49"/>
          <p:cNvSpPr txBox="1">
            <a:spLocks noGrp="1"/>
          </p:cNvSpPr>
          <p:nvPr>
            <p:ph type="body" idx="1"/>
          </p:nvPr>
        </p:nvSpPr>
        <p:spPr>
          <a:xfrm>
            <a:off x="2818692" y="2542558"/>
            <a:ext cx="5822779" cy="17993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3582"/>
              <a:buNone/>
              <a:defRPr sz="3582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3" name="Google Shape;913;p49"/>
          <p:cNvSpPr txBox="1">
            <a:spLocks noGrp="1"/>
          </p:cNvSpPr>
          <p:nvPr>
            <p:ph type="body" idx="2"/>
          </p:nvPr>
        </p:nvSpPr>
        <p:spPr>
          <a:xfrm>
            <a:off x="2808358" y="4476794"/>
            <a:ext cx="5839242" cy="289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1"/>
              </a:buClr>
              <a:buSzPts val="1592"/>
              <a:buNone/>
              <a:defRPr sz="1592" b="0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14" name="Google Shape;914;p49"/>
          <p:cNvCxnSpPr/>
          <p:nvPr/>
        </p:nvCxnSpPr>
        <p:spPr>
          <a:xfrm rot="10800000">
            <a:off x="3671200" y="805747"/>
            <a:ext cx="0" cy="554654"/>
          </a:xfrm>
          <a:prstGeom prst="straightConnector1">
            <a:avLst/>
          </a:prstGeom>
          <a:noFill/>
          <a:ln w="254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15" name="Google Shape;915;p49"/>
          <p:cNvSpPr txBox="1">
            <a:spLocks noGrp="1"/>
          </p:cNvSpPr>
          <p:nvPr>
            <p:ph type="body" idx="3"/>
          </p:nvPr>
        </p:nvSpPr>
        <p:spPr>
          <a:xfrm>
            <a:off x="3834857" y="805747"/>
            <a:ext cx="2118797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393"/>
              <a:buNone/>
              <a:defRPr sz="1393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6" name="Google Shape;916;p49"/>
          <p:cNvSpPr txBox="1">
            <a:spLocks noGrp="1"/>
          </p:cNvSpPr>
          <p:nvPr>
            <p:ph type="body" idx="4"/>
          </p:nvPr>
        </p:nvSpPr>
        <p:spPr>
          <a:xfrm>
            <a:off x="3834857" y="1123336"/>
            <a:ext cx="2118797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7" name="Google Shape;917;p49"/>
          <p:cNvSpPr>
            <a:spLocks noGrp="1"/>
          </p:cNvSpPr>
          <p:nvPr>
            <p:ph type="pic" idx="5"/>
          </p:nvPr>
        </p:nvSpPr>
        <p:spPr>
          <a:xfrm>
            <a:off x="2793158" y="754400"/>
            <a:ext cx="724548" cy="725617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cxnSp>
        <p:nvCxnSpPr>
          <p:cNvPr id="918" name="Google Shape;918;p49"/>
          <p:cNvCxnSpPr/>
          <p:nvPr/>
        </p:nvCxnSpPr>
        <p:spPr>
          <a:xfrm rot="10800000">
            <a:off x="3671200" y="1699827"/>
            <a:ext cx="0" cy="554654"/>
          </a:xfrm>
          <a:prstGeom prst="straightConnector1">
            <a:avLst/>
          </a:prstGeom>
          <a:noFill/>
          <a:ln w="25400" cap="flat" cmpd="sng">
            <a:solidFill>
              <a:schemeClr val="dk2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19" name="Google Shape;919;p49"/>
          <p:cNvSpPr txBox="1">
            <a:spLocks noGrp="1"/>
          </p:cNvSpPr>
          <p:nvPr>
            <p:ph type="body" idx="6"/>
          </p:nvPr>
        </p:nvSpPr>
        <p:spPr>
          <a:xfrm>
            <a:off x="3834857" y="1699829"/>
            <a:ext cx="2118797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393"/>
              <a:buNone/>
              <a:defRPr sz="1393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0" name="Google Shape;920;p49"/>
          <p:cNvSpPr txBox="1">
            <a:spLocks noGrp="1"/>
          </p:cNvSpPr>
          <p:nvPr>
            <p:ph type="body" idx="7"/>
          </p:nvPr>
        </p:nvSpPr>
        <p:spPr>
          <a:xfrm>
            <a:off x="3834857" y="2017416"/>
            <a:ext cx="2118797" cy="23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1" name="Google Shape;921;p49"/>
          <p:cNvSpPr>
            <a:spLocks noGrp="1"/>
          </p:cNvSpPr>
          <p:nvPr>
            <p:ph type="pic" idx="8"/>
          </p:nvPr>
        </p:nvSpPr>
        <p:spPr>
          <a:xfrm>
            <a:off x="2793158" y="1648480"/>
            <a:ext cx="724548" cy="725617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pic>
        <p:nvPicPr>
          <p:cNvPr id="922" name="Google Shape;922;p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441" y="506239"/>
            <a:ext cx="1154356" cy="1048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23" name="Google Shape;923;p49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3666" y="116546"/>
            <a:ext cx="1511808" cy="377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924" name="Google Shape;924;p49" descr="Logo&#10;&#10;Description automatically generated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0441" y="4622145"/>
            <a:ext cx="840082" cy="104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25" name="Google Shape;925;p4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50442" y="4842972"/>
            <a:ext cx="1984725" cy="111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Section + Speaker x3 x6 DARK">
  <p:cSld name="4_Section + Speaker x3 x6 DARK">
    <p:spTree>
      <p:nvGrpSpPr>
        <p:cNvPr id="1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50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8" name="Google Shape;928;p50"/>
          <p:cNvSpPr/>
          <p:nvPr/>
        </p:nvSpPr>
        <p:spPr>
          <a:xfrm>
            <a:off x="0" y="1"/>
            <a:ext cx="240792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9" name="Google Shape;929;p50"/>
          <p:cNvSpPr txBox="1"/>
          <p:nvPr/>
        </p:nvSpPr>
        <p:spPr>
          <a:xfrm>
            <a:off x="2255520" y="145288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0" name="Google Shape;930;p50"/>
          <p:cNvSpPr txBox="1"/>
          <p:nvPr/>
        </p:nvSpPr>
        <p:spPr>
          <a:xfrm>
            <a:off x="1402080" y="142240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1" name="Google Shape;931;p50"/>
          <p:cNvSpPr txBox="1"/>
          <p:nvPr/>
        </p:nvSpPr>
        <p:spPr>
          <a:xfrm>
            <a:off x="8376644" y="4794930"/>
            <a:ext cx="372070" cy="31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796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796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2" name="Google Shape;932;p50"/>
          <p:cNvSpPr txBox="1">
            <a:spLocks noGrp="1"/>
          </p:cNvSpPr>
          <p:nvPr>
            <p:ph type="body" idx="1"/>
          </p:nvPr>
        </p:nvSpPr>
        <p:spPr>
          <a:xfrm>
            <a:off x="4036028" y="804130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3" name="Google Shape;933;p50"/>
          <p:cNvSpPr txBox="1">
            <a:spLocks noGrp="1"/>
          </p:cNvSpPr>
          <p:nvPr>
            <p:ph type="body" idx="2"/>
          </p:nvPr>
        </p:nvSpPr>
        <p:spPr>
          <a:xfrm>
            <a:off x="4036028" y="105356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4" name="Google Shape;934;p50"/>
          <p:cNvSpPr>
            <a:spLocks noGrp="1"/>
          </p:cNvSpPr>
          <p:nvPr>
            <p:ph type="pic" idx="3"/>
          </p:nvPr>
        </p:nvSpPr>
        <p:spPr>
          <a:xfrm>
            <a:off x="3085750" y="804130"/>
            <a:ext cx="866228" cy="867505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pic>
        <p:nvPicPr>
          <p:cNvPr id="935" name="Google Shape;935;p50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10000"/>
          </a:blip>
          <a:srcRect t="72523" r="71476"/>
          <a:stretch/>
        </p:blipFill>
        <p:spPr>
          <a:xfrm>
            <a:off x="271140" y="3583106"/>
            <a:ext cx="617748" cy="856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936" name="Google Shape;936;p50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9000"/>
          </a:blip>
          <a:srcRect r="32737" b="77078"/>
          <a:stretch/>
        </p:blipFill>
        <p:spPr>
          <a:xfrm>
            <a:off x="949389" y="3415248"/>
            <a:ext cx="706811" cy="346750"/>
          </a:xfrm>
          <a:prstGeom prst="rect">
            <a:avLst/>
          </a:prstGeom>
          <a:noFill/>
          <a:ln>
            <a:noFill/>
          </a:ln>
        </p:spPr>
      </p:pic>
      <p:sp>
        <p:nvSpPr>
          <p:cNvPr id="937" name="Google Shape;937;p50"/>
          <p:cNvSpPr txBox="1">
            <a:spLocks noGrp="1"/>
          </p:cNvSpPr>
          <p:nvPr>
            <p:ph type="body" idx="4"/>
          </p:nvPr>
        </p:nvSpPr>
        <p:spPr>
          <a:xfrm>
            <a:off x="250442" y="1209040"/>
            <a:ext cx="1938773" cy="2783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2388"/>
              <a:buNone/>
              <a:defRPr sz="2388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8" name="Google Shape;938;p50"/>
          <p:cNvSpPr txBox="1">
            <a:spLocks noGrp="1"/>
          </p:cNvSpPr>
          <p:nvPr>
            <p:ph type="body" idx="5"/>
          </p:nvPr>
        </p:nvSpPr>
        <p:spPr>
          <a:xfrm>
            <a:off x="6941789" y="804130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9" name="Google Shape;939;p50"/>
          <p:cNvSpPr txBox="1">
            <a:spLocks noGrp="1"/>
          </p:cNvSpPr>
          <p:nvPr>
            <p:ph type="body" idx="6"/>
          </p:nvPr>
        </p:nvSpPr>
        <p:spPr>
          <a:xfrm>
            <a:off x="6941789" y="105356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0" name="Google Shape;940;p50"/>
          <p:cNvSpPr>
            <a:spLocks noGrp="1"/>
          </p:cNvSpPr>
          <p:nvPr>
            <p:ph type="pic" idx="7"/>
          </p:nvPr>
        </p:nvSpPr>
        <p:spPr>
          <a:xfrm>
            <a:off x="5991511" y="804130"/>
            <a:ext cx="866228" cy="867505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41" name="Google Shape;941;p50"/>
          <p:cNvSpPr txBox="1">
            <a:spLocks noGrp="1"/>
          </p:cNvSpPr>
          <p:nvPr>
            <p:ph type="body" idx="8"/>
          </p:nvPr>
        </p:nvSpPr>
        <p:spPr>
          <a:xfrm>
            <a:off x="4036028" y="2124929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2" name="Google Shape;942;p50"/>
          <p:cNvSpPr txBox="1">
            <a:spLocks noGrp="1"/>
          </p:cNvSpPr>
          <p:nvPr>
            <p:ph type="body" idx="9"/>
          </p:nvPr>
        </p:nvSpPr>
        <p:spPr>
          <a:xfrm>
            <a:off x="4036028" y="237436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3" name="Google Shape;943;p50"/>
          <p:cNvSpPr>
            <a:spLocks noGrp="1"/>
          </p:cNvSpPr>
          <p:nvPr>
            <p:ph type="pic" idx="13"/>
          </p:nvPr>
        </p:nvSpPr>
        <p:spPr>
          <a:xfrm>
            <a:off x="3085750" y="2124930"/>
            <a:ext cx="866228" cy="867505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44" name="Google Shape;944;p50"/>
          <p:cNvSpPr txBox="1">
            <a:spLocks noGrp="1"/>
          </p:cNvSpPr>
          <p:nvPr>
            <p:ph type="body" idx="14"/>
          </p:nvPr>
        </p:nvSpPr>
        <p:spPr>
          <a:xfrm>
            <a:off x="6941789" y="2124929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5" name="Google Shape;945;p50"/>
          <p:cNvSpPr txBox="1">
            <a:spLocks noGrp="1"/>
          </p:cNvSpPr>
          <p:nvPr>
            <p:ph type="body" idx="15"/>
          </p:nvPr>
        </p:nvSpPr>
        <p:spPr>
          <a:xfrm>
            <a:off x="6941789" y="237436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6" name="Google Shape;946;p50"/>
          <p:cNvSpPr>
            <a:spLocks noGrp="1"/>
          </p:cNvSpPr>
          <p:nvPr>
            <p:ph type="pic" idx="16"/>
          </p:nvPr>
        </p:nvSpPr>
        <p:spPr>
          <a:xfrm>
            <a:off x="5991511" y="2124930"/>
            <a:ext cx="866228" cy="867505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47" name="Google Shape;947;p50"/>
          <p:cNvSpPr txBox="1">
            <a:spLocks noGrp="1"/>
          </p:cNvSpPr>
          <p:nvPr>
            <p:ph type="body" idx="17"/>
          </p:nvPr>
        </p:nvSpPr>
        <p:spPr>
          <a:xfrm>
            <a:off x="4036028" y="3415249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8" name="Google Shape;948;p50"/>
          <p:cNvSpPr txBox="1">
            <a:spLocks noGrp="1"/>
          </p:cNvSpPr>
          <p:nvPr>
            <p:ph type="body" idx="18"/>
          </p:nvPr>
        </p:nvSpPr>
        <p:spPr>
          <a:xfrm>
            <a:off x="4036028" y="3664680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9" name="Google Shape;949;p50"/>
          <p:cNvSpPr>
            <a:spLocks noGrp="1"/>
          </p:cNvSpPr>
          <p:nvPr>
            <p:ph type="pic" idx="19"/>
          </p:nvPr>
        </p:nvSpPr>
        <p:spPr>
          <a:xfrm>
            <a:off x="3085750" y="3415250"/>
            <a:ext cx="866228" cy="867505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50" name="Google Shape;950;p50"/>
          <p:cNvSpPr txBox="1">
            <a:spLocks noGrp="1"/>
          </p:cNvSpPr>
          <p:nvPr>
            <p:ph type="body" idx="20"/>
          </p:nvPr>
        </p:nvSpPr>
        <p:spPr>
          <a:xfrm>
            <a:off x="6941789" y="3415249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1" name="Google Shape;951;p50"/>
          <p:cNvSpPr txBox="1">
            <a:spLocks noGrp="1"/>
          </p:cNvSpPr>
          <p:nvPr>
            <p:ph type="body" idx="21"/>
          </p:nvPr>
        </p:nvSpPr>
        <p:spPr>
          <a:xfrm>
            <a:off x="6941789" y="3664680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2" name="Google Shape;952;p50"/>
          <p:cNvSpPr>
            <a:spLocks noGrp="1"/>
          </p:cNvSpPr>
          <p:nvPr>
            <p:ph type="pic" idx="22"/>
          </p:nvPr>
        </p:nvSpPr>
        <p:spPr>
          <a:xfrm>
            <a:off x="5991511" y="3415250"/>
            <a:ext cx="866228" cy="867505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pic>
        <p:nvPicPr>
          <p:cNvPr id="953" name="Google Shape;953;p5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441" y="506239"/>
            <a:ext cx="1154356" cy="1048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54" name="Google Shape;954;p50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3666" y="116546"/>
            <a:ext cx="1511808" cy="377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955" name="Google Shape;955;p50" descr="Logo&#10;&#10;Description automatically generated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0441" y="4622145"/>
            <a:ext cx="840082" cy="104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56" name="Google Shape;956;p5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50442" y="4842972"/>
            <a:ext cx="1984725" cy="111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Section + Speaker x8DARK">
  <p:cSld name="4_Section + Speaker x8DARK">
    <p:spTree>
      <p:nvGrpSpPr>
        <p:cNvPr id="1" name="Shape 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" name="Google Shape;958;p51"/>
          <p:cNvSpPr/>
          <p:nvPr/>
        </p:nvSpPr>
        <p:spPr>
          <a:xfrm>
            <a:off x="2" y="1"/>
            <a:ext cx="9143999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9" name="Google Shape;959;p51"/>
          <p:cNvSpPr txBox="1"/>
          <p:nvPr/>
        </p:nvSpPr>
        <p:spPr>
          <a:xfrm>
            <a:off x="8376644" y="4794930"/>
            <a:ext cx="372070" cy="31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796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796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0" name="Google Shape;960;p51"/>
          <p:cNvSpPr txBox="1">
            <a:spLocks noGrp="1"/>
          </p:cNvSpPr>
          <p:nvPr>
            <p:ph type="body" idx="1"/>
          </p:nvPr>
        </p:nvSpPr>
        <p:spPr>
          <a:xfrm>
            <a:off x="4008015" y="632717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1" name="Google Shape;961;p51"/>
          <p:cNvSpPr txBox="1">
            <a:spLocks noGrp="1"/>
          </p:cNvSpPr>
          <p:nvPr>
            <p:ph type="body" idx="2"/>
          </p:nvPr>
        </p:nvSpPr>
        <p:spPr>
          <a:xfrm>
            <a:off x="4008015" y="88215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2" name="Google Shape;962;p51"/>
          <p:cNvSpPr>
            <a:spLocks noGrp="1"/>
          </p:cNvSpPr>
          <p:nvPr>
            <p:ph type="pic" idx="3"/>
          </p:nvPr>
        </p:nvSpPr>
        <p:spPr>
          <a:xfrm>
            <a:off x="3306803" y="632720"/>
            <a:ext cx="617163" cy="618073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63" name="Google Shape;963;p51"/>
          <p:cNvSpPr txBox="1">
            <a:spLocks noGrp="1"/>
          </p:cNvSpPr>
          <p:nvPr>
            <p:ph type="body" idx="4"/>
          </p:nvPr>
        </p:nvSpPr>
        <p:spPr>
          <a:xfrm>
            <a:off x="6659776" y="632717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4" name="Google Shape;964;p51"/>
          <p:cNvSpPr txBox="1">
            <a:spLocks noGrp="1"/>
          </p:cNvSpPr>
          <p:nvPr>
            <p:ph type="body" idx="5"/>
          </p:nvPr>
        </p:nvSpPr>
        <p:spPr>
          <a:xfrm>
            <a:off x="6659776" y="88215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5" name="Google Shape;965;p51"/>
          <p:cNvSpPr>
            <a:spLocks noGrp="1"/>
          </p:cNvSpPr>
          <p:nvPr>
            <p:ph type="pic" idx="6"/>
          </p:nvPr>
        </p:nvSpPr>
        <p:spPr>
          <a:xfrm>
            <a:off x="5958562" y="632720"/>
            <a:ext cx="617163" cy="618073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66" name="Google Shape;966;p51"/>
          <p:cNvSpPr txBox="1">
            <a:spLocks noGrp="1"/>
          </p:cNvSpPr>
          <p:nvPr>
            <p:ph type="body" idx="7"/>
          </p:nvPr>
        </p:nvSpPr>
        <p:spPr>
          <a:xfrm>
            <a:off x="4008015" y="1679198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7" name="Google Shape;967;p51"/>
          <p:cNvSpPr txBox="1">
            <a:spLocks noGrp="1"/>
          </p:cNvSpPr>
          <p:nvPr>
            <p:ph type="body" idx="8"/>
          </p:nvPr>
        </p:nvSpPr>
        <p:spPr>
          <a:xfrm>
            <a:off x="4008015" y="192863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8" name="Google Shape;968;p51"/>
          <p:cNvSpPr>
            <a:spLocks noGrp="1"/>
          </p:cNvSpPr>
          <p:nvPr>
            <p:ph type="pic" idx="9"/>
          </p:nvPr>
        </p:nvSpPr>
        <p:spPr>
          <a:xfrm>
            <a:off x="3306803" y="1679200"/>
            <a:ext cx="617163" cy="618073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69" name="Google Shape;969;p51"/>
          <p:cNvSpPr txBox="1">
            <a:spLocks noGrp="1"/>
          </p:cNvSpPr>
          <p:nvPr>
            <p:ph type="body" idx="13"/>
          </p:nvPr>
        </p:nvSpPr>
        <p:spPr>
          <a:xfrm>
            <a:off x="6659776" y="1679198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0" name="Google Shape;970;p51"/>
          <p:cNvSpPr txBox="1">
            <a:spLocks noGrp="1"/>
          </p:cNvSpPr>
          <p:nvPr>
            <p:ph type="body" idx="14"/>
          </p:nvPr>
        </p:nvSpPr>
        <p:spPr>
          <a:xfrm>
            <a:off x="6659776" y="192863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1" name="Google Shape;971;p51"/>
          <p:cNvSpPr>
            <a:spLocks noGrp="1"/>
          </p:cNvSpPr>
          <p:nvPr>
            <p:ph type="pic" idx="15"/>
          </p:nvPr>
        </p:nvSpPr>
        <p:spPr>
          <a:xfrm>
            <a:off x="5958562" y="1679200"/>
            <a:ext cx="617163" cy="618073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72" name="Google Shape;972;p51"/>
          <p:cNvSpPr txBox="1">
            <a:spLocks noGrp="1"/>
          </p:cNvSpPr>
          <p:nvPr>
            <p:ph type="body" idx="16"/>
          </p:nvPr>
        </p:nvSpPr>
        <p:spPr>
          <a:xfrm>
            <a:off x="4008015" y="2715520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3" name="Google Shape;973;p51"/>
          <p:cNvSpPr txBox="1">
            <a:spLocks noGrp="1"/>
          </p:cNvSpPr>
          <p:nvPr>
            <p:ph type="body" idx="17"/>
          </p:nvPr>
        </p:nvSpPr>
        <p:spPr>
          <a:xfrm>
            <a:off x="4008015" y="296495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4" name="Google Shape;974;p51"/>
          <p:cNvSpPr>
            <a:spLocks noGrp="1"/>
          </p:cNvSpPr>
          <p:nvPr>
            <p:ph type="pic" idx="18"/>
          </p:nvPr>
        </p:nvSpPr>
        <p:spPr>
          <a:xfrm>
            <a:off x="3306803" y="2715520"/>
            <a:ext cx="617163" cy="618073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75" name="Google Shape;975;p51"/>
          <p:cNvSpPr txBox="1">
            <a:spLocks noGrp="1"/>
          </p:cNvSpPr>
          <p:nvPr>
            <p:ph type="body" idx="19"/>
          </p:nvPr>
        </p:nvSpPr>
        <p:spPr>
          <a:xfrm>
            <a:off x="6659776" y="2715520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6" name="Google Shape;976;p51"/>
          <p:cNvSpPr txBox="1">
            <a:spLocks noGrp="1"/>
          </p:cNvSpPr>
          <p:nvPr>
            <p:ph type="body" idx="20"/>
          </p:nvPr>
        </p:nvSpPr>
        <p:spPr>
          <a:xfrm>
            <a:off x="6659776" y="296495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7" name="Google Shape;977;p51"/>
          <p:cNvSpPr>
            <a:spLocks noGrp="1"/>
          </p:cNvSpPr>
          <p:nvPr>
            <p:ph type="pic" idx="21"/>
          </p:nvPr>
        </p:nvSpPr>
        <p:spPr>
          <a:xfrm>
            <a:off x="5958562" y="2715520"/>
            <a:ext cx="617163" cy="618073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78" name="Google Shape;978;p51"/>
          <p:cNvSpPr txBox="1">
            <a:spLocks noGrp="1"/>
          </p:cNvSpPr>
          <p:nvPr>
            <p:ph type="body" idx="22"/>
          </p:nvPr>
        </p:nvSpPr>
        <p:spPr>
          <a:xfrm>
            <a:off x="4008015" y="3761999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9" name="Google Shape;979;p51"/>
          <p:cNvSpPr txBox="1">
            <a:spLocks noGrp="1"/>
          </p:cNvSpPr>
          <p:nvPr>
            <p:ph type="body" idx="23"/>
          </p:nvPr>
        </p:nvSpPr>
        <p:spPr>
          <a:xfrm>
            <a:off x="4008015" y="401143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0" name="Google Shape;980;p51"/>
          <p:cNvSpPr>
            <a:spLocks noGrp="1"/>
          </p:cNvSpPr>
          <p:nvPr>
            <p:ph type="pic" idx="24"/>
          </p:nvPr>
        </p:nvSpPr>
        <p:spPr>
          <a:xfrm>
            <a:off x="3306803" y="3762000"/>
            <a:ext cx="617163" cy="618073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81" name="Google Shape;981;p51"/>
          <p:cNvSpPr txBox="1">
            <a:spLocks noGrp="1"/>
          </p:cNvSpPr>
          <p:nvPr>
            <p:ph type="body" idx="25"/>
          </p:nvPr>
        </p:nvSpPr>
        <p:spPr>
          <a:xfrm>
            <a:off x="6659776" y="3761999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1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2" name="Google Shape;982;p51"/>
          <p:cNvSpPr txBox="1">
            <a:spLocks noGrp="1"/>
          </p:cNvSpPr>
          <p:nvPr>
            <p:ph type="body" idx="26"/>
          </p:nvPr>
        </p:nvSpPr>
        <p:spPr>
          <a:xfrm>
            <a:off x="6659776" y="401143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rgbClr val="000000"/>
              </a:buClr>
              <a:buSzPts val="896"/>
              <a:buNone/>
              <a:defRPr sz="896">
                <a:solidFill>
                  <a:srgbClr val="000000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3" name="Google Shape;983;p51"/>
          <p:cNvSpPr>
            <a:spLocks noGrp="1"/>
          </p:cNvSpPr>
          <p:nvPr>
            <p:ph type="pic" idx="27"/>
          </p:nvPr>
        </p:nvSpPr>
        <p:spPr>
          <a:xfrm>
            <a:off x="5958562" y="3762000"/>
            <a:ext cx="617163" cy="618073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984" name="Google Shape;984;p51"/>
          <p:cNvSpPr/>
          <p:nvPr/>
        </p:nvSpPr>
        <p:spPr>
          <a:xfrm>
            <a:off x="0" y="1"/>
            <a:ext cx="240792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5" name="Google Shape;985;p51"/>
          <p:cNvSpPr txBox="1"/>
          <p:nvPr/>
        </p:nvSpPr>
        <p:spPr>
          <a:xfrm>
            <a:off x="2255520" y="145288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6" name="Google Shape;986;p51"/>
          <p:cNvSpPr txBox="1"/>
          <p:nvPr/>
        </p:nvSpPr>
        <p:spPr>
          <a:xfrm>
            <a:off x="1402080" y="142240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7" name="Google Shape;987;p51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10000"/>
          </a:blip>
          <a:srcRect t="72523" r="71476"/>
          <a:stretch/>
        </p:blipFill>
        <p:spPr>
          <a:xfrm>
            <a:off x="271140" y="3583106"/>
            <a:ext cx="617748" cy="856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988" name="Google Shape;988;p51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9000"/>
          </a:blip>
          <a:srcRect r="32737" b="77078"/>
          <a:stretch/>
        </p:blipFill>
        <p:spPr>
          <a:xfrm>
            <a:off x="949389" y="3415248"/>
            <a:ext cx="706811" cy="346750"/>
          </a:xfrm>
          <a:prstGeom prst="rect">
            <a:avLst/>
          </a:prstGeom>
          <a:noFill/>
          <a:ln>
            <a:noFill/>
          </a:ln>
        </p:spPr>
      </p:pic>
      <p:sp>
        <p:nvSpPr>
          <p:cNvPr id="989" name="Google Shape;989;p51"/>
          <p:cNvSpPr txBox="1">
            <a:spLocks noGrp="1"/>
          </p:cNvSpPr>
          <p:nvPr>
            <p:ph type="body" idx="28"/>
          </p:nvPr>
        </p:nvSpPr>
        <p:spPr>
          <a:xfrm>
            <a:off x="250442" y="1209040"/>
            <a:ext cx="1938773" cy="27832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ctr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2388"/>
              <a:buNone/>
              <a:defRPr sz="2388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90" name="Google Shape;990;p5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441" y="506239"/>
            <a:ext cx="1154356" cy="10480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1" name="Google Shape;991;p51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3666" y="116546"/>
            <a:ext cx="1511808" cy="377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992" name="Google Shape;992;p51" descr="Logo&#10;&#10;Description automatically generated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0441" y="4622145"/>
            <a:ext cx="840082" cy="104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993" name="Google Shape;993;p5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50442" y="4842972"/>
            <a:ext cx="1984725" cy="111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Section + Speakers special">
  <p:cSld name="5_Section + Speakers special">
    <p:spTree>
      <p:nvGrpSpPr>
        <p:cNvPr id="1" name="Shape 9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5" name="Google Shape;995;p52"/>
          <p:cNvSpPr/>
          <p:nvPr/>
        </p:nvSpPr>
        <p:spPr>
          <a:xfrm>
            <a:off x="0" y="1"/>
            <a:ext cx="914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6" name="Google Shape;996;p52"/>
          <p:cNvSpPr txBox="1"/>
          <p:nvPr/>
        </p:nvSpPr>
        <p:spPr>
          <a:xfrm>
            <a:off x="565688" y="-1131376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9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7" name="Google Shape;997;p52"/>
          <p:cNvSpPr txBox="1"/>
          <p:nvPr/>
        </p:nvSpPr>
        <p:spPr>
          <a:xfrm>
            <a:off x="8376644" y="4794930"/>
            <a:ext cx="372070" cy="31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796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796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8" name="Google Shape;998;p52"/>
          <p:cNvSpPr txBox="1">
            <a:spLocks noGrp="1"/>
          </p:cNvSpPr>
          <p:nvPr>
            <p:ph type="body" idx="1"/>
          </p:nvPr>
        </p:nvSpPr>
        <p:spPr>
          <a:xfrm>
            <a:off x="4008015" y="632717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094"/>
              <a:buNone/>
              <a:defRPr sz="1094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9" name="Google Shape;999;p52"/>
          <p:cNvSpPr txBox="1">
            <a:spLocks noGrp="1"/>
          </p:cNvSpPr>
          <p:nvPr>
            <p:ph type="body" idx="2"/>
          </p:nvPr>
        </p:nvSpPr>
        <p:spPr>
          <a:xfrm>
            <a:off x="4008015" y="88215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0" name="Google Shape;1000;p52"/>
          <p:cNvSpPr>
            <a:spLocks noGrp="1"/>
          </p:cNvSpPr>
          <p:nvPr>
            <p:ph type="pic" idx="3"/>
          </p:nvPr>
        </p:nvSpPr>
        <p:spPr>
          <a:xfrm>
            <a:off x="3306803" y="632720"/>
            <a:ext cx="617163" cy="618073"/>
          </a:xfrm>
          <a:prstGeom prst="ellipse">
            <a:avLst/>
          </a:prstGeom>
          <a:solidFill>
            <a:srgbClr val="D3E4FF"/>
          </a:solidFill>
          <a:ln>
            <a:noFill/>
          </a:ln>
        </p:spPr>
      </p:sp>
      <p:sp>
        <p:nvSpPr>
          <p:cNvPr id="1001" name="Google Shape;1001;p52"/>
          <p:cNvSpPr txBox="1">
            <a:spLocks noGrp="1"/>
          </p:cNvSpPr>
          <p:nvPr>
            <p:ph type="body" idx="4"/>
          </p:nvPr>
        </p:nvSpPr>
        <p:spPr>
          <a:xfrm>
            <a:off x="6659776" y="632717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094"/>
              <a:buNone/>
              <a:defRPr sz="1094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2" name="Google Shape;1002;p52"/>
          <p:cNvSpPr txBox="1">
            <a:spLocks noGrp="1"/>
          </p:cNvSpPr>
          <p:nvPr>
            <p:ph type="body" idx="5"/>
          </p:nvPr>
        </p:nvSpPr>
        <p:spPr>
          <a:xfrm>
            <a:off x="6659776" y="88215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3" name="Google Shape;1003;p52"/>
          <p:cNvSpPr>
            <a:spLocks noGrp="1"/>
          </p:cNvSpPr>
          <p:nvPr>
            <p:ph type="pic" idx="6"/>
          </p:nvPr>
        </p:nvSpPr>
        <p:spPr>
          <a:xfrm>
            <a:off x="5958562" y="632720"/>
            <a:ext cx="617163" cy="618073"/>
          </a:xfrm>
          <a:prstGeom prst="ellipse">
            <a:avLst/>
          </a:prstGeom>
          <a:solidFill>
            <a:srgbClr val="D3E4FF"/>
          </a:solidFill>
          <a:ln>
            <a:noFill/>
          </a:ln>
        </p:spPr>
      </p:sp>
      <p:sp>
        <p:nvSpPr>
          <p:cNvPr id="1004" name="Google Shape;1004;p52"/>
          <p:cNvSpPr txBox="1">
            <a:spLocks noGrp="1"/>
          </p:cNvSpPr>
          <p:nvPr>
            <p:ph type="body" idx="7"/>
          </p:nvPr>
        </p:nvSpPr>
        <p:spPr>
          <a:xfrm>
            <a:off x="4008015" y="1679198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094"/>
              <a:buNone/>
              <a:defRPr sz="1094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5" name="Google Shape;1005;p52"/>
          <p:cNvSpPr txBox="1">
            <a:spLocks noGrp="1"/>
          </p:cNvSpPr>
          <p:nvPr>
            <p:ph type="body" idx="8"/>
          </p:nvPr>
        </p:nvSpPr>
        <p:spPr>
          <a:xfrm>
            <a:off x="4008015" y="192863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6" name="Google Shape;1006;p52"/>
          <p:cNvSpPr>
            <a:spLocks noGrp="1"/>
          </p:cNvSpPr>
          <p:nvPr>
            <p:ph type="pic" idx="9"/>
          </p:nvPr>
        </p:nvSpPr>
        <p:spPr>
          <a:xfrm>
            <a:off x="3306803" y="1679200"/>
            <a:ext cx="617163" cy="618073"/>
          </a:xfrm>
          <a:prstGeom prst="ellipse">
            <a:avLst/>
          </a:prstGeom>
          <a:solidFill>
            <a:srgbClr val="D3E4FF"/>
          </a:solidFill>
          <a:ln>
            <a:noFill/>
          </a:ln>
        </p:spPr>
      </p:sp>
      <p:sp>
        <p:nvSpPr>
          <p:cNvPr id="1007" name="Google Shape;1007;p52"/>
          <p:cNvSpPr txBox="1">
            <a:spLocks noGrp="1"/>
          </p:cNvSpPr>
          <p:nvPr>
            <p:ph type="body" idx="13"/>
          </p:nvPr>
        </p:nvSpPr>
        <p:spPr>
          <a:xfrm>
            <a:off x="6659776" y="1679198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094"/>
              <a:buNone/>
              <a:defRPr sz="1094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8" name="Google Shape;1008;p52"/>
          <p:cNvSpPr txBox="1">
            <a:spLocks noGrp="1"/>
          </p:cNvSpPr>
          <p:nvPr>
            <p:ph type="body" idx="14"/>
          </p:nvPr>
        </p:nvSpPr>
        <p:spPr>
          <a:xfrm>
            <a:off x="6659776" y="192863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9" name="Google Shape;1009;p52"/>
          <p:cNvSpPr>
            <a:spLocks noGrp="1"/>
          </p:cNvSpPr>
          <p:nvPr>
            <p:ph type="pic" idx="15"/>
          </p:nvPr>
        </p:nvSpPr>
        <p:spPr>
          <a:xfrm>
            <a:off x="5958562" y="1679200"/>
            <a:ext cx="617163" cy="618073"/>
          </a:xfrm>
          <a:prstGeom prst="ellipse">
            <a:avLst/>
          </a:prstGeom>
          <a:solidFill>
            <a:srgbClr val="D3E4FF"/>
          </a:solidFill>
          <a:ln>
            <a:noFill/>
          </a:ln>
        </p:spPr>
      </p:sp>
      <p:sp>
        <p:nvSpPr>
          <p:cNvPr id="1010" name="Google Shape;1010;p52"/>
          <p:cNvSpPr txBox="1">
            <a:spLocks noGrp="1"/>
          </p:cNvSpPr>
          <p:nvPr>
            <p:ph type="body" idx="16"/>
          </p:nvPr>
        </p:nvSpPr>
        <p:spPr>
          <a:xfrm>
            <a:off x="4008015" y="2715520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094"/>
              <a:buNone/>
              <a:defRPr sz="1094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1" name="Google Shape;1011;p52"/>
          <p:cNvSpPr txBox="1">
            <a:spLocks noGrp="1"/>
          </p:cNvSpPr>
          <p:nvPr>
            <p:ph type="body" idx="17"/>
          </p:nvPr>
        </p:nvSpPr>
        <p:spPr>
          <a:xfrm>
            <a:off x="4008015" y="296495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2" name="Google Shape;1012;p52"/>
          <p:cNvSpPr>
            <a:spLocks noGrp="1"/>
          </p:cNvSpPr>
          <p:nvPr>
            <p:ph type="pic" idx="18"/>
          </p:nvPr>
        </p:nvSpPr>
        <p:spPr>
          <a:xfrm>
            <a:off x="3306803" y="2715520"/>
            <a:ext cx="617163" cy="618073"/>
          </a:xfrm>
          <a:prstGeom prst="ellipse">
            <a:avLst/>
          </a:prstGeom>
          <a:solidFill>
            <a:srgbClr val="D3E4FF"/>
          </a:solidFill>
          <a:ln>
            <a:noFill/>
          </a:ln>
        </p:spPr>
      </p:sp>
      <p:sp>
        <p:nvSpPr>
          <p:cNvPr id="1013" name="Google Shape;1013;p52"/>
          <p:cNvSpPr txBox="1">
            <a:spLocks noGrp="1"/>
          </p:cNvSpPr>
          <p:nvPr>
            <p:ph type="body" idx="19"/>
          </p:nvPr>
        </p:nvSpPr>
        <p:spPr>
          <a:xfrm>
            <a:off x="6659776" y="2715520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094"/>
              <a:buNone/>
              <a:defRPr sz="1094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4" name="Google Shape;1014;p52"/>
          <p:cNvSpPr txBox="1">
            <a:spLocks noGrp="1"/>
          </p:cNvSpPr>
          <p:nvPr>
            <p:ph type="body" idx="20"/>
          </p:nvPr>
        </p:nvSpPr>
        <p:spPr>
          <a:xfrm>
            <a:off x="6659776" y="296495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5" name="Google Shape;1015;p52"/>
          <p:cNvSpPr>
            <a:spLocks noGrp="1"/>
          </p:cNvSpPr>
          <p:nvPr>
            <p:ph type="pic" idx="21"/>
          </p:nvPr>
        </p:nvSpPr>
        <p:spPr>
          <a:xfrm>
            <a:off x="5958562" y="2715520"/>
            <a:ext cx="617163" cy="618073"/>
          </a:xfrm>
          <a:prstGeom prst="ellipse">
            <a:avLst/>
          </a:prstGeom>
          <a:solidFill>
            <a:srgbClr val="D3E4FF"/>
          </a:solidFill>
          <a:ln>
            <a:noFill/>
          </a:ln>
        </p:spPr>
      </p:sp>
      <p:sp>
        <p:nvSpPr>
          <p:cNvPr id="1016" name="Google Shape;1016;p52"/>
          <p:cNvSpPr txBox="1">
            <a:spLocks noGrp="1"/>
          </p:cNvSpPr>
          <p:nvPr>
            <p:ph type="body" idx="22"/>
          </p:nvPr>
        </p:nvSpPr>
        <p:spPr>
          <a:xfrm>
            <a:off x="4008015" y="3761999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094"/>
              <a:buNone/>
              <a:defRPr sz="1094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7" name="Google Shape;1017;p52"/>
          <p:cNvSpPr txBox="1">
            <a:spLocks noGrp="1"/>
          </p:cNvSpPr>
          <p:nvPr>
            <p:ph type="body" idx="23"/>
          </p:nvPr>
        </p:nvSpPr>
        <p:spPr>
          <a:xfrm>
            <a:off x="4008015" y="401143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8" name="Google Shape;1018;p52"/>
          <p:cNvSpPr>
            <a:spLocks noGrp="1"/>
          </p:cNvSpPr>
          <p:nvPr>
            <p:ph type="pic" idx="24"/>
          </p:nvPr>
        </p:nvSpPr>
        <p:spPr>
          <a:xfrm>
            <a:off x="3306803" y="3762000"/>
            <a:ext cx="617163" cy="618073"/>
          </a:xfrm>
          <a:prstGeom prst="ellipse">
            <a:avLst/>
          </a:prstGeom>
          <a:solidFill>
            <a:srgbClr val="D3E4FF"/>
          </a:solidFill>
          <a:ln>
            <a:noFill/>
          </a:ln>
        </p:spPr>
      </p:sp>
      <p:sp>
        <p:nvSpPr>
          <p:cNvPr id="1019" name="Google Shape;1019;p52"/>
          <p:cNvSpPr txBox="1">
            <a:spLocks noGrp="1"/>
          </p:cNvSpPr>
          <p:nvPr>
            <p:ph type="body" idx="25"/>
          </p:nvPr>
        </p:nvSpPr>
        <p:spPr>
          <a:xfrm>
            <a:off x="6659776" y="3761999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094"/>
              <a:buNone/>
              <a:defRPr sz="1094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0" name="Google Shape;1020;p52"/>
          <p:cNvSpPr txBox="1">
            <a:spLocks noGrp="1"/>
          </p:cNvSpPr>
          <p:nvPr>
            <p:ph type="body" idx="26"/>
          </p:nvPr>
        </p:nvSpPr>
        <p:spPr>
          <a:xfrm>
            <a:off x="6659776" y="4011432"/>
            <a:ext cx="1716868" cy="6180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1" name="Google Shape;1021;p52"/>
          <p:cNvSpPr>
            <a:spLocks noGrp="1"/>
          </p:cNvSpPr>
          <p:nvPr>
            <p:ph type="pic" idx="27"/>
          </p:nvPr>
        </p:nvSpPr>
        <p:spPr>
          <a:xfrm>
            <a:off x="5958562" y="3762000"/>
            <a:ext cx="617163" cy="618073"/>
          </a:xfrm>
          <a:prstGeom prst="ellipse">
            <a:avLst/>
          </a:prstGeom>
          <a:solidFill>
            <a:srgbClr val="D3E4FF"/>
          </a:solidFill>
          <a:ln>
            <a:noFill/>
          </a:ln>
        </p:spPr>
      </p:sp>
      <p:pic>
        <p:nvPicPr>
          <p:cNvPr id="1022" name="Google Shape;1022;p52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10000"/>
          </a:blip>
          <a:srcRect t="72523" r="71476"/>
          <a:stretch/>
        </p:blipFill>
        <p:spPr>
          <a:xfrm>
            <a:off x="271140" y="3583106"/>
            <a:ext cx="617748" cy="856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3" name="Google Shape;1023;p52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9000"/>
          </a:blip>
          <a:srcRect r="32737" b="77078"/>
          <a:stretch/>
        </p:blipFill>
        <p:spPr>
          <a:xfrm>
            <a:off x="949389" y="3415248"/>
            <a:ext cx="706811" cy="346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24" name="Google Shape;1024;p52"/>
          <p:cNvSpPr txBox="1">
            <a:spLocks noGrp="1"/>
          </p:cNvSpPr>
          <p:nvPr>
            <p:ph type="body" idx="28"/>
          </p:nvPr>
        </p:nvSpPr>
        <p:spPr>
          <a:xfrm>
            <a:off x="329269" y="1199606"/>
            <a:ext cx="2322493" cy="248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3582"/>
              <a:buNone/>
              <a:defRPr sz="3582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025" name="Google Shape;1025;p5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50441" y="506239"/>
            <a:ext cx="1154356" cy="1048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Google Shape;1026;p52" descr="Logo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3666" y="116546"/>
            <a:ext cx="1511808" cy="377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Google Shape;1027;p52" descr="Logo&#10;&#10;Description automatically generated">
            <a:hlinkClick r:id="rId5"/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50441" y="4622145"/>
            <a:ext cx="840082" cy="104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Google Shape;1028;p5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50442" y="4842972"/>
            <a:ext cx="1984725" cy="1118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itle and Bullets">
  <p:cSld name="6_Title and Bullets">
    <p:spTree>
      <p:nvGrpSpPr>
        <p:cNvPr id="1" name="Shape 10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Google Shape;1030;p53"/>
          <p:cNvSpPr txBox="1">
            <a:spLocks noGrp="1"/>
          </p:cNvSpPr>
          <p:nvPr>
            <p:ph type="title"/>
          </p:nvPr>
        </p:nvSpPr>
        <p:spPr>
          <a:xfrm>
            <a:off x="383608" y="237318"/>
            <a:ext cx="8365106" cy="713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86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1" name="Google Shape;1031;p53"/>
          <p:cNvSpPr txBox="1"/>
          <p:nvPr/>
        </p:nvSpPr>
        <p:spPr>
          <a:xfrm>
            <a:off x="2156460" y="-106680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9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2" name="Google Shape;1032;p53"/>
          <p:cNvSpPr txBox="1"/>
          <p:nvPr/>
        </p:nvSpPr>
        <p:spPr>
          <a:xfrm>
            <a:off x="1657815" y="4951141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94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3" name="Google Shape;1033;p53"/>
          <p:cNvSpPr txBox="1">
            <a:spLocks noGrp="1"/>
          </p:cNvSpPr>
          <p:nvPr>
            <p:ph type="body" idx="1"/>
          </p:nvPr>
        </p:nvSpPr>
        <p:spPr>
          <a:xfrm>
            <a:off x="4974015" y="1137400"/>
            <a:ext cx="1498859" cy="20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995"/>
              <a:buNone/>
              <a:defRPr sz="995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4" name="Google Shape;1034;p53"/>
          <p:cNvSpPr txBox="1">
            <a:spLocks noGrp="1"/>
          </p:cNvSpPr>
          <p:nvPr>
            <p:ph type="body" idx="2"/>
          </p:nvPr>
        </p:nvSpPr>
        <p:spPr>
          <a:xfrm>
            <a:off x="4974013" y="1415709"/>
            <a:ext cx="1498860" cy="29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796"/>
              <a:buNone/>
              <a:defRPr sz="79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5" name="Google Shape;1035;p53"/>
          <p:cNvSpPr>
            <a:spLocks noGrp="1"/>
          </p:cNvSpPr>
          <p:nvPr>
            <p:ph type="pic" idx="3"/>
          </p:nvPr>
        </p:nvSpPr>
        <p:spPr>
          <a:xfrm>
            <a:off x="4406112" y="1136653"/>
            <a:ext cx="568325" cy="569913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36" name="Google Shape;1036;p53"/>
          <p:cNvSpPr txBox="1">
            <a:spLocks noGrp="1"/>
          </p:cNvSpPr>
          <p:nvPr>
            <p:ph type="body" idx="4"/>
          </p:nvPr>
        </p:nvSpPr>
        <p:spPr>
          <a:xfrm>
            <a:off x="4974015" y="1838440"/>
            <a:ext cx="1498859" cy="20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995"/>
              <a:buNone/>
              <a:defRPr sz="995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7" name="Google Shape;1037;p53"/>
          <p:cNvSpPr txBox="1">
            <a:spLocks noGrp="1"/>
          </p:cNvSpPr>
          <p:nvPr>
            <p:ph type="body" idx="5"/>
          </p:nvPr>
        </p:nvSpPr>
        <p:spPr>
          <a:xfrm>
            <a:off x="4974013" y="2116749"/>
            <a:ext cx="1498860" cy="29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796"/>
              <a:buNone/>
              <a:defRPr sz="79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8" name="Google Shape;1038;p53"/>
          <p:cNvSpPr>
            <a:spLocks noGrp="1"/>
          </p:cNvSpPr>
          <p:nvPr>
            <p:ph type="pic" idx="6"/>
          </p:nvPr>
        </p:nvSpPr>
        <p:spPr>
          <a:xfrm>
            <a:off x="4406112" y="1837693"/>
            <a:ext cx="568325" cy="569913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39" name="Google Shape;1039;p53"/>
          <p:cNvSpPr txBox="1">
            <a:spLocks noGrp="1"/>
          </p:cNvSpPr>
          <p:nvPr>
            <p:ph type="body" idx="7"/>
          </p:nvPr>
        </p:nvSpPr>
        <p:spPr>
          <a:xfrm>
            <a:off x="4974015" y="2539480"/>
            <a:ext cx="1498859" cy="20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995"/>
              <a:buNone/>
              <a:defRPr sz="995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0" name="Google Shape;1040;p53"/>
          <p:cNvSpPr txBox="1">
            <a:spLocks noGrp="1"/>
          </p:cNvSpPr>
          <p:nvPr>
            <p:ph type="body" idx="8"/>
          </p:nvPr>
        </p:nvSpPr>
        <p:spPr>
          <a:xfrm>
            <a:off x="4974013" y="2817789"/>
            <a:ext cx="1498860" cy="29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796"/>
              <a:buNone/>
              <a:defRPr sz="79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1" name="Google Shape;1041;p53"/>
          <p:cNvSpPr>
            <a:spLocks noGrp="1"/>
          </p:cNvSpPr>
          <p:nvPr>
            <p:ph type="pic" idx="9"/>
          </p:nvPr>
        </p:nvSpPr>
        <p:spPr>
          <a:xfrm>
            <a:off x="4406112" y="2538733"/>
            <a:ext cx="568325" cy="569913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42" name="Google Shape;1042;p53"/>
          <p:cNvSpPr txBox="1">
            <a:spLocks noGrp="1"/>
          </p:cNvSpPr>
          <p:nvPr>
            <p:ph type="body" idx="13"/>
          </p:nvPr>
        </p:nvSpPr>
        <p:spPr>
          <a:xfrm>
            <a:off x="4974015" y="3220200"/>
            <a:ext cx="1498859" cy="20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995"/>
              <a:buNone/>
              <a:defRPr sz="995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3" name="Google Shape;1043;p53"/>
          <p:cNvSpPr txBox="1">
            <a:spLocks noGrp="1"/>
          </p:cNvSpPr>
          <p:nvPr>
            <p:ph type="body" idx="14"/>
          </p:nvPr>
        </p:nvSpPr>
        <p:spPr>
          <a:xfrm>
            <a:off x="4974013" y="3498510"/>
            <a:ext cx="1498860" cy="29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796"/>
              <a:buNone/>
              <a:defRPr sz="79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4" name="Google Shape;1044;p53"/>
          <p:cNvSpPr>
            <a:spLocks noGrp="1"/>
          </p:cNvSpPr>
          <p:nvPr>
            <p:ph type="pic" idx="15"/>
          </p:nvPr>
        </p:nvSpPr>
        <p:spPr>
          <a:xfrm>
            <a:off x="4406112" y="3219452"/>
            <a:ext cx="568325" cy="569913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45" name="Google Shape;1045;p53"/>
          <p:cNvSpPr txBox="1">
            <a:spLocks noGrp="1"/>
          </p:cNvSpPr>
          <p:nvPr>
            <p:ph type="body" idx="16"/>
          </p:nvPr>
        </p:nvSpPr>
        <p:spPr>
          <a:xfrm>
            <a:off x="4974015" y="3911080"/>
            <a:ext cx="1498859" cy="20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995"/>
              <a:buNone/>
              <a:defRPr sz="995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6" name="Google Shape;1046;p53"/>
          <p:cNvSpPr txBox="1">
            <a:spLocks noGrp="1"/>
          </p:cNvSpPr>
          <p:nvPr>
            <p:ph type="body" idx="17"/>
          </p:nvPr>
        </p:nvSpPr>
        <p:spPr>
          <a:xfrm>
            <a:off x="4974013" y="4189389"/>
            <a:ext cx="1498860" cy="29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796"/>
              <a:buNone/>
              <a:defRPr sz="79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7" name="Google Shape;1047;p53"/>
          <p:cNvSpPr>
            <a:spLocks noGrp="1"/>
          </p:cNvSpPr>
          <p:nvPr>
            <p:ph type="pic" idx="18"/>
          </p:nvPr>
        </p:nvSpPr>
        <p:spPr>
          <a:xfrm>
            <a:off x="4406112" y="3910333"/>
            <a:ext cx="568325" cy="569913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48" name="Google Shape;1048;p53"/>
          <p:cNvSpPr txBox="1">
            <a:spLocks noGrp="1"/>
          </p:cNvSpPr>
          <p:nvPr>
            <p:ph type="body" idx="19"/>
          </p:nvPr>
        </p:nvSpPr>
        <p:spPr>
          <a:xfrm>
            <a:off x="7249855" y="1137400"/>
            <a:ext cx="1498859" cy="20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995"/>
              <a:buNone/>
              <a:defRPr sz="995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9" name="Google Shape;1049;p53"/>
          <p:cNvSpPr txBox="1">
            <a:spLocks noGrp="1"/>
          </p:cNvSpPr>
          <p:nvPr>
            <p:ph type="body" idx="20"/>
          </p:nvPr>
        </p:nvSpPr>
        <p:spPr>
          <a:xfrm>
            <a:off x="7249853" y="1415709"/>
            <a:ext cx="1498860" cy="29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796"/>
              <a:buNone/>
              <a:defRPr sz="79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0" name="Google Shape;1050;p53"/>
          <p:cNvSpPr>
            <a:spLocks noGrp="1"/>
          </p:cNvSpPr>
          <p:nvPr>
            <p:ph type="pic" idx="21"/>
          </p:nvPr>
        </p:nvSpPr>
        <p:spPr>
          <a:xfrm>
            <a:off x="6681952" y="1136653"/>
            <a:ext cx="568325" cy="569913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51" name="Google Shape;1051;p53"/>
          <p:cNvSpPr txBox="1">
            <a:spLocks noGrp="1"/>
          </p:cNvSpPr>
          <p:nvPr>
            <p:ph type="body" idx="22"/>
          </p:nvPr>
        </p:nvSpPr>
        <p:spPr>
          <a:xfrm>
            <a:off x="7249855" y="1838440"/>
            <a:ext cx="1498859" cy="20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995"/>
              <a:buNone/>
              <a:defRPr sz="995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2" name="Google Shape;1052;p53"/>
          <p:cNvSpPr txBox="1">
            <a:spLocks noGrp="1"/>
          </p:cNvSpPr>
          <p:nvPr>
            <p:ph type="body" idx="23"/>
          </p:nvPr>
        </p:nvSpPr>
        <p:spPr>
          <a:xfrm>
            <a:off x="7249853" y="2116749"/>
            <a:ext cx="1498860" cy="29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796"/>
              <a:buNone/>
              <a:defRPr sz="79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3" name="Google Shape;1053;p53"/>
          <p:cNvSpPr>
            <a:spLocks noGrp="1"/>
          </p:cNvSpPr>
          <p:nvPr>
            <p:ph type="pic" idx="24"/>
          </p:nvPr>
        </p:nvSpPr>
        <p:spPr>
          <a:xfrm>
            <a:off x="6681952" y="1837693"/>
            <a:ext cx="568325" cy="569913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54" name="Google Shape;1054;p53"/>
          <p:cNvSpPr txBox="1">
            <a:spLocks noGrp="1"/>
          </p:cNvSpPr>
          <p:nvPr>
            <p:ph type="body" idx="25"/>
          </p:nvPr>
        </p:nvSpPr>
        <p:spPr>
          <a:xfrm>
            <a:off x="7249855" y="2539480"/>
            <a:ext cx="1498859" cy="20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995"/>
              <a:buNone/>
              <a:defRPr sz="995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5" name="Google Shape;1055;p53"/>
          <p:cNvSpPr txBox="1">
            <a:spLocks noGrp="1"/>
          </p:cNvSpPr>
          <p:nvPr>
            <p:ph type="body" idx="26"/>
          </p:nvPr>
        </p:nvSpPr>
        <p:spPr>
          <a:xfrm>
            <a:off x="7249853" y="2817789"/>
            <a:ext cx="1498860" cy="29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796"/>
              <a:buNone/>
              <a:defRPr sz="79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6" name="Google Shape;1056;p53"/>
          <p:cNvSpPr>
            <a:spLocks noGrp="1"/>
          </p:cNvSpPr>
          <p:nvPr>
            <p:ph type="pic" idx="27"/>
          </p:nvPr>
        </p:nvSpPr>
        <p:spPr>
          <a:xfrm>
            <a:off x="6681952" y="2538733"/>
            <a:ext cx="568325" cy="569913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57" name="Google Shape;1057;p53"/>
          <p:cNvSpPr txBox="1">
            <a:spLocks noGrp="1"/>
          </p:cNvSpPr>
          <p:nvPr>
            <p:ph type="body" idx="28"/>
          </p:nvPr>
        </p:nvSpPr>
        <p:spPr>
          <a:xfrm>
            <a:off x="7249855" y="3220200"/>
            <a:ext cx="1498859" cy="20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995"/>
              <a:buNone/>
              <a:defRPr sz="995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8" name="Google Shape;1058;p53"/>
          <p:cNvSpPr txBox="1">
            <a:spLocks noGrp="1"/>
          </p:cNvSpPr>
          <p:nvPr>
            <p:ph type="body" idx="29"/>
          </p:nvPr>
        </p:nvSpPr>
        <p:spPr>
          <a:xfrm>
            <a:off x="7249853" y="3498510"/>
            <a:ext cx="1498860" cy="29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796"/>
              <a:buNone/>
              <a:defRPr sz="79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9" name="Google Shape;1059;p53"/>
          <p:cNvSpPr>
            <a:spLocks noGrp="1"/>
          </p:cNvSpPr>
          <p:nvPr>
            <p:ph type="pic" idx="30"/>
          </p:nvPr>
        </p:nvSpPr>
        <p:spPr>
          <a:xfrm>
            <a:off x="6681952" y="3219452"/>
            <a:ext cx="568325" cy="569913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60" name="Google Shape;1060;p53"/>
          <p:cNvSpPr txBox="1">
            <a:spLocks noGrp="1"/>
          </p:cNvSpPr>
          <p:nvPr>
            <p:ph type="body" idx="31"/>
          </p:nvPr>
        </p:nvSpPr>
        <p:spPr>
          <a:xfrm>
            <a:off x="7249855" y="3911080"/>
            <a:ext cx="1498859" cy="2010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995"/>
              <a:buNone/>
              <a:defRPr sz="995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1" name="Google Shape;1061;p53"/>
          <p:cNvSpPr txBox="1">
            <a:spLocks noGrp="1"/>
          </p:cNvSpPr>
          <p:nvPr>
            <p:ph type="body" idx="32"/>
          </p:nvPr>
        </p:nvSpPr>
        <p:spPr>
          <a:xfrm>
            <a:off x="7249853" y="4189389"/>
            <a:ext cx="1498860" cy="2901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796"/>
              <a:buNone/>
              <a:defRPr sz="796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2" name="Google Shape;1062;p53"/>
          <p:cNvSpPr>
            <a:spLocks noGrp="1"/>
          </p:cNvSpPr>
          <p:nvPr>
            <p:ph type="pic" idx="33"/>
          </p:nvPr>
        </p:nvSpPr>
        <p:spPr>
          <a:xfrm>
            <a:off x="6681952" y="3910333"/>
            <a:ext cx="568325" cy="569913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63" name="Google Shape;1063;p53"/>
          <p:cNvSpPr txBox="1">
            <a:spLocks noGrp="1"/>
          </p:cNvSpPr>
          <p:nvPr>
            <p:ph type="body" idx="34"/>
          </p:nvPr>
        </p:nvSpPr>
        <p:spPr>
          <a:xfrm>
            <a:off x="383607" y="1136649"/>
            <a:ext cx="3786381" cy="12702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64" name="Google Shape;1064;p53"/>
          <p:cNvSpPr txBox="1">
            <a:spLocks noGrp="1"/>
          </p:cNvSpPr>
          <p:nvPr>
            <p:ph type="body" idx="35"/>
          </p:nvPr>
        </p:nvSpPr>
        <p:spPr>
          <a:xfrm>
            <a:off x="383607" y="2559049"/>
            <a:ext cx="3786381" cy="1920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le and Bullets">
  <p:cSld name="7_Title and Bullets"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54"/>
          <p:cNvSpPr txBox="1">
            <a:spLocks noGrp="1"/>
          </p:cNvSpPr>
          <p:nvPr>
            <p:ph type="title"/>
          </p:nvPr>
        </p:nvSpPr>
        <p:spPr>
          <a:xfrm>
            <a:off x="383608" y="237318"/>
            <a:ext cx="8365106" cy="713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86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7" name="Google Shape;1067;p54"/>
          <p:cNvSpPr txBox="1"/>
          <p:nvPr/>
        </p:nvSpPr>
        <p:spPr>
          <a:xfrm>
            <a:off x="2156460" y="-106680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9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8" name="Google Shape;1068;p54"/>
          <p:cNvSpPr txBox="1"/>
          <p:nvPr/>
        </p:nvSpPr>
        <p:spPr>
          <a:xfrm>
            <a:off x="1657815" y="4951141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94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">
  <p:cSld name="Agenda"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"/>
          <p:cNvSpPr txBox="1">
            <a:spLocks noGrp="1"/>
          </p:cNvSpPr>
          <p:nvPr>
            <p:ph type="body" idx="1"/>
          </p:nvPr>
        </p:nvSpPr>
        <p:spPr>
          <a:xfrm>
            <a:off x="383607" y="1166813"/>
            <a:ext cx="8365106" cy="33845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rial"/>
              <a:buAutoNum type="arabicPeriod"/>
              <a:defRPr sz="1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9880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9719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120"/>
              <a:buFont typeface="Arial"/>
              <a:buAutoNum type="alphaLcParenR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9719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120"/>
              <a:buFont typeface="Arial"/>
              <a:buAutoNum type="romanLcPeriod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9720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12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9720" algn="l" rtl="0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12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972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12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972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2"/>
              </a:buClr>
              <a:buSzPts val="1120"/>
              <a:buFont typeface="Arial"/>
              <a:buChar char="•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1" name="Google Shape;111;p9"/>
          <p:cNvSpPr txBox="1">
            <a:spLocks noGrp="1"/>
          </p:cNvSpPr>
          <p:nvPr>
            <p:ph type="title"/>
          </p:nvPr>
        </p:nvSpPr>
        <p:spPr>
          <a:xfrm>
            <a:off x="383607" y="237317"/>
            <a:ext cx="8365106" cy="713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" name="Google Shape;112;p9"/>
          <p:cNvSpPr txBox="1">
            <a:spLocks noGrp="1"/>
          </p:cNvSpPr>
          <p:nvPr>
            <p:ph type="body" idx="2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3" name="Google Shape;113;p9"/>
          <p:cNvSpPr txBox="1">
            <a:spLocks noGrp="1"/>
          </p:cNvSpPr>
          <p:nvPr>
            <p:ph type="body" idx="3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4" name="Google Shape;114;p9"/>
          <p:cNvSpPr txBox="1">
            <a:spLocks noGrp="1"/>
          </p:cNvSpPr>
          <p:nvPr>
            <p:ph type="body" idx="4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" name="Google Shape;115;p9"/>
          <p:cNvSpPr txBox="1">
            <a:spLocks noGrp="1"/>
          </p:cNvSpPr>
          <p:nvPr>
            <p:ph type="body" idx="5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6" name="Google Shape;116;p9"/>
          <p:cNvSpPr txBox="1">
            <a:spLocks noGrp="1"/>
          </p:cNvSpPr>
          <p:nvPr>
            <p:ph type="body" idx="6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7" name="Google Shape;117;p9"/>
          <p:cNvSpPr txBox="1">
            <a:spLocks noGrp="1"/>
          </p:cNvSpPr>
          <p:nvPr>
            <p:ph type="body" idx="7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8" name="Google Shape;118;p9"/>
          <p:cNvSpPr txBox="1">
            <a:spLocks noGrp="1"/>
          </p:cNvSpPr>
          <p:nvPr>
            <p:ph type="body" idx="8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le and Content">
  <p:cSld name="7_Title and Content">
    <p:spTree>
      <p:nvGrpSpPr>
        <p:cNvPr id="1" name="Shape 10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Google Shape;1070;p55"/>
          <p:cNvSpPr>
            <a:spLocks noGrp="1"/>
          </p:cNvSpPr>
          <p:nvPr>
            <p:ph type="pic" idx="2"/>
          </p:nvPr>
        </p:nvSpPr>
        <p:spPr>
          <a:xfrm>
            <a:off x="4377752" y="1"/>
            <a:ext cx="4766249" cy="475107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71" name="Google Shape;1071;p55"/>
          <p:cNvSpPr txBox="1">
            <a:spLocks noGrp="1"/>
          </p:cNvSpPr>
          <p:nvPr>
            <p:ph type="title"/>
          </p:nvPr>
        </p:nvSpPr>
        <p:spPr>
          <a:xfrm>
            <a:off x="332808" y="249426"/>
            <a:ext cx="3599113" cy="1112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2" name="Google Shape;1072;p55"/>
          <p:cNvSpPr txBox="1">
            <a:spLocks noGrp="1"/>
          </p:cNvSpPr>
          <p:nvPr>
            <p:ph type="body" idx="1"/>
          </p:nvPr>
        </p:nvSpPr>
        <p:spPr>
          <a:xfrm>
            <a:off x="332808" y="1534162"/>
            <a:ext cx="3599113" cy="2997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Title and Content">
  <p:cSld name="8_Title and Content">
    <p:spTree>
      <p:nvGrpSpPr>
        <p:cNvPr id="1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Google Shape;1074;p56"/>
          <p:cNvSpPr>
            <a:spLocks noGrp="1"/>
          </p:cNvSpPr>
          <p:nvPr>
            <p:ph type="pic" idx="2"/>
          </p:nvPr>
        </p:nvSpPr>
        <p:spPr>
          <a:xfrm>
            <a:off x="4377752" y="1"/>
            <a:ext cx="4766249" cy="475107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75" name="Google Shape;1075;p56"/>
          <p:cNvSpPr txBox="1">
            <a:spLocks noGrp="1"/>
          </p:cNvSpPr>
          <p:nvPr>
            <p:ph type="title"/>
          </p:nvPr>
        </p:nvSpPr>
        <p:spPr>
          <a:xfrm>
            <a:off x="332808" y="249426"/>
            <a:ext cx="3599113" cy="1112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6" name="Google Shape;1076;p56"/>
          <p:cNvSpPr txBox="1">
            <a:spLocks noGrp="1"/>
          </p:cNvSpPr>
          <p:nvPr>
            <p:ph type="body" idx="1"/>
          </p:nvPr>
        </p:nvSpPr>
        <p:spPr>
          <a:xfrm>
            <a:off x="314962" y="1583692"/>
            <a:ext cx="3616959" cy="651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7" name="Google Shape;1077;p56"/>
          <p:cNvSpPr txBox="1">
            <a:spLocks noGrp="1"/>
          </p:cNvSpPr>
          <p:nvPr>
            <p:ph type="body" idx="3"/>
          </p:nvPr>
        </p:nvSpPr>
        <p:spPr>
          <a:xfrm>
            <a:off x="314962" y="2345692"/>
            <a:ext cx="3616959" cy="651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8" name="Google Shape;1078;p56"/>
          <p:cNvSpPr txBox="1">
            <a:spLocks noGrp="1"/>
          </p:cNvSpPr>
          <p:nvPr>
            <p:ph type="body" idx="4"/>
          </p:nvPr>
        </p:nvSpPr>
        <p:spPr>
          <a:xfrm>
            <a:off x="314962" y="3097532"/>
            <a:ext cx="3616959" cy="651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9" name="Google Shape;1079;p56"/>
          <p:cNvSpPr txBox="1">
            <a:spLocks noGrp="1"/>
          </p:cNvSpPr>
          <p:nvPr>
            <p:ph type="body" idx="5"/>
          </p:nvPr>
        </p:nvSpPr>
        <p:spPr>
          <a:xfrm>
            <a:off x="314962" y="3849372"/>
            <a:ext cx="3616959" cy="651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Picture with Caption">
    <p:spTree>
      <p:nvGrpSpPr>
        <p:cNvPr id="1" name="Shape 10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Google Shape;1081;p57"/>
          <p:cNvSpPr>
            <a:spLocks noGrp="1"/>
          </p:cNvSpPr>
          <p:nvPr>
            <p:ph type="pic" idx="2"/>
          </p:nvPr>
        </p:nvSpPr>
        <p:spPr>
          <a:xfrm>
            <a:off x="4377752" y="1"/>
            <a:ext cx="4766249" cy="475107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082" name="Google Shape;1082;p57"/>
          <p:cNvSpPr txBox="1">
            <a:spLocks noGrp="1"/>
          </p:cNvSpPr>
          <p:nvPr>
            <p:ph type="title"/>
          </p:nvPr>
        </p:nvSpPr>
        <p:spPr>
          <a:xfrm>
            <a:off x="332808" y="249426"/>
            <a:ext cx="3599113" cy="11120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3" name="Google Shape;1083;p57"/>
          <p:cNvSpPr txBox="1">
            <a:spLocks noGrp="1"/>
          </p:cNvSpPr>
          <p:nvPr>
            <p:ph type="body" idx="1"/>
          </p:nvPr>
        </p:nvSpPr>
        <p:spPr>
          <a:xfrm>
            <a:off x="314962" y="1604012"/>
            <a:ext cx="3616959" cy="539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4419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194"/>
              <a:buFont typeface="Arial"/>
              <a:buChar char="•"/>
              <a:defRPr sz="1194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4" name="Google Shape;1084;p57"/>
          <p:cNvSpPr txBox="1">
            <a:spLocks noGrp="1"/>
          </p:cNvSpPr>
          <p:nvPr>
            <p:ph type="body" idx="3"/>
          </p:nvPr>
        </p:nvSpPr>
        <p:spPr>
          <a:xfrm>
            <a:off x="314962" y="2213612"/>
            <a:ext cx="3616959" cy="539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4419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194"/>
              <a:buFont typeface="Arial"/>
              <a:buChar char="•"/>
              <a:defRPr sz="1194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5" name="Google Shape;1085;p57"/>
          <p:cNvSpPr txBox="1">
            <a:spLocks noGrp="1"/>
          </p:cNvSpPr>
          <p:nvPr>
            <p:ph type="body" idx="4"/>
          </p:nvPr>
        </p:nvSpPr>
        <p:spPr>
          <a:xfrm>
            <a:off x="314962" y="2823212"/>
            <a:ext cx="3616959" cy="539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4419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194"/>
              <a:buFont typeface="Arial"/>
              <a:buChar char="•"/>
              <a:defRPr sz="1194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6" name="Google Shape;1086;p57"/>
          <p:cNvSpPr txBox="1">
            <a:spLocks noGrp="1"/>
          </p:cNvSpPr>
          <p:nvPr>
            <p:ph type="body" idx="5"/>
          </p:nvPr>
        </p:nvSpPr>
        <p:spPr>
          <a:xfrm>
            <a:off x="314962" y="3432811"/>
            <a:ext cx="3616959" cy="539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4419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194"/>
              <a:buFont typeface="Arial"/>
              <a:buChar char="•"/>
              <a:defRPr sz="1194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7" name="Google Shape;1087;p57"/>
          <p:cNvSpPr txBox="1">
            <a:spLocks noGrp="1"/>
          </p:cNvSpPr>
          <p:nvPr>
            <p:ph type="body" idx="6"/>
          </p:nvPr>
        </p:nvSpPr>
        <p:spPr>
          <a:xfrm>
            <a:off x="314962" y="4042412"/>
            <a:ext cx="3616959" cy="5397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4419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194"/>
              <a:buFont typeface="Arial"/>
              <a:buChar char="•"/>
              <a:defRPr sz="1194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eatures list (5)">
  <p:cSld name="Features list (5)">
    <p:spTree>
      <p:nvGrpSpPr>
        <p:cNvPr id="1" name="Shape 10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Google Shape;1089;p58"/>
          <p:cNvSpPr txBox="1">
            <a:spLocks noGrp="1"/>
          </p:cNvSpPr>
          <p:nvPr>
            <p:ph type="body" idx="1"/>
          </p:nvPr>
        </p:nvSpPr>
        <p:spPr>
          <a:xfrm>
            <a:off x="374652" y="1146765"/>
            <a:ext cx="4212000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1090;p58"/>
          <p:cNvSpPr txBox="1">
            <a:spLocks noGrp="1"/>
          </p:cNvSpPr>
          <p:nvPr>
            <p:ph type="body" idx="2"/>
          </p:nvPr>
        </p:nvSpPr>
        <p:spPr>
          <a:xfrm>
            <a:off x="374652" y="2397015"/>
            <a:ext cx="4212000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1" name="Google Shape;1091;p58"/>
          <p:cNvSpPr txBox="1">
            <a:spLocks noGrp="1"/>
          </p:cNvSpPr>
          <p:nvPr>
            <p:ph type="title"/>
          </p:nvPr>
        </p:nvSpPr>
        <p:spPr>
          <a:xfrm>
            <a:off x="314961" y="237320"/>
            <a:ext cx="8433752" cy="6397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86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2" name="Google Shape;1092;p58"/>
          <p:cNvSpPr txBox="1">
            <a:spLocks noGrp="1"/>
          </p:cNvSpPr>
          <p:nvPr>
            <p:ph type="body" idx="3"/>
          </p:nvPr>
        </p:nvSpPr>
        <p:spPr>
          <a:xfrm>
            <a:off x="314962" y="1451312"/>
            <a:ext cx="4271689" cy="328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4419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194"/>
              <a:buFont typeface="Arial"/>
              <a:buChar char="•"/>
              <a:defRPr sz="1194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3" name="Google Shape;1093;p58"/>
          <p:cNvSpPr txBox="1">
            <a:spLocks noGrp="1"/>
          </p:cNvSpPr>
          <p:nvPr>
            <p:ph type="body" idx="4"/>
          </p:nvPr>
        </p:nvSpPr>
        <p:spPr>
          <a:xfrm>
            <a:off x="314962" y="1827231"/>
            <a:ext cx="4271689" cy="328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4419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194"/>
              <a:buFont typeface="Arial"/>
              <a:buChar char="•"/>
              <a:defRPr sz="1194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4" name="Google Shape;1094;p58"/>
          <p:cNvSpPr txBox="1">
            <a:spLocks noGrp="1"/>
          </p:cNvSpPr>
          <p:nvPr>
            <p:ph type="body" idx="5"/>
          </p:nvPr>
        </p:nvSpPr>
        <p:spPr>
          <a:xfrm>
            <a:off x="314962" y="2711451"/>
            <a:ext cx="4271689" cy="328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4419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194"/>
              <a:buFont typeface="Arial"/>
              <a:buChar char="•"/>
              <a:defRPr sz="1194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5" name="Google Shape;1095;p58"/>
          <p:cNvSpPr txBox="1">
            <a:spLocks noGrp="1"/>
          </p:cNvSpPr>
          <p:nvPr>
            <p:ph type="body" idx="6"/>
          </p:nvPr>
        </p:nvSpPr>
        <p:spPr>
          <a:xfrm>
            <a:off x="314962" y="3077211"/>
            <a:ext cx="4271689" cy="328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4419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194"/>
              <a:buFont typeface="Arial"/>
              <a:buChar char="•"/>
              <a:defRPr sz="1194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6" name="Google Shape;1096;p58"/>
          <p:cNvSpPr txBox="1">
            <a:spLocks noGrp="1"/>
          </p:cNvSpPr>
          <p:nvPr>
            <p:ph type="body" idx="7"/>
          </p:nvPr>
        </p:nvSpPr>
        <p:spPr>
          <a:xfrm>
            <a:off x="374652" y="3575575"/>
            <a:ext cx="4212000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7" name="Google Shape;1097;p58"/>
          <p:cNvSpPr txBox="1">
            <a:spLocks noGrp="1"/>
          </p:cNvSpPr>
          <p:nvPr>
            <p:ph type="body" idx="8"/>
          </p:nvPr>
        </p:nvSpPr>
        <p:spPr>
          <a:xfrm>
            <a:off x="314962" y="3890010"/>
            <a:ext cx="4271689" cy="328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4419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194"/>
              <a:buFont typeface="Arial"/>
              <a:buChar char="•"/>
              <a:defRPr sz="1194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8" name="Google Shape;1098;p58"/>
          <p:cNvSpPr txBox="1">
            <a:spLocks noGrp="1"/>
          </p:cNvSpPr>
          <p:nvPr>
            <p:ph type="body" idx="9"/>
          </p:nvPr>
        </p:nvSpPr>
        <p:spPr>
          <a:xfrm>
            <a:off x="314962" y="4255770"/>
            <a:ext cx="4271689" cy="328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04419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194"/>
              <a:buFont typeface="Arial"/>
              <a:buChar char="•"/>
              <a:defRPr sz="1194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9" name="Google Shape;1099;p58"/>
          <p:cNvSpPr>
            <a:spLocks noGrp="1"/>
          </p:cNvSpPr>
          <p:nvPr>
            <p:ph type="pic" idx="13"/>
          </p:nvPr>
        </p:nvSpPr>
        <p:spPr>
          <a:xfrm>
            <a:off x="5106448" y="953208"/>
            <a:ext cx="3642267" cy="3630667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3 colums wo pics">
  <p:cSld name="1_3 colums wo pics">
    <p:spTree>
      <p:nvGrpSpPr>
        <p:cNvPr id="1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59"/>
          <p:cNvSpPr txBox="1">
            <a:spLocks noGrp="1"/>
          </p:cNvSpPr>
          <p:nvPr>
            <p:ph type="body" idx="1"/>
          </p:nvPr>
        </p:nvSpPr>
        <p:spPr>
          <a:xfrm>
            <a:off x="383607" y="1797010"/>
            <a:ext cx="3996660" cy="2208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Char char="•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AutoNum type="alphaLcParenR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1122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985"/>
              <a:buFont typeface="Arial"/>
              <a:buAutoNum type="romanLcPeriod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2" name="Google Shape;1102;p59"/>
          <p:cNvSpPr txBox="1">
            <a:spLocks noGrp="1"/>
          </p:cNvSpPr>
          <p:nvPr>
            <p:ph type="body" idx="2"/>
          </p:nvPr>
        </p:nvSpPr>
        <p:spPr>
          <a:xfrm>
            <a:off x="383607" y="1411419"/>
            <a:ext cx="3996660" cy="260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3" name="Google Shape;1103;p59"/>
          <p:cNvSpPr txBox="1">
            <a:spLocks noGrp="1"/>
          </p:cNvSpPr>
          <p:nvPr>
            <p:ph type="body" idx="3"/>
          </p:nvPr>
        </p:nvSpPr>
        <p:spPr>
          <a:xfrm>
            <a:off x="4752053" y="1411419"/>
            <a:ext cx="3996660" cy="260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4" name="Google Shape;1104;p59"/>
          <p:cNvSpPr txBox="1">
            <a:spLocks noGrp="1"/>
          </p:cNvSpPr>
          <p:nvPr>
            <p:ph type="body" idx="4"/>
          </p:nvPr>
        </p:nvSpPr>
        <p:spPr>
          <a:xfrm>
            <a:off x="4752053" y="1797006"/>
            <a:ext cx="3996660" cy="2208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Char char="•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AutoNum type="alphaLcParenR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1122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985"/>
              <a:buFont typeface="Arial"/>
              <a:buAutoNum type="romanLcPeriod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5" name="Google Shape;1105;p59"/>
          <p:cNvSpPr txBox="1">
            <a:spLocks noGrp="1"/>
          </p:cNvSpPr>
          <p:nvPr>
            <p:ph type="title"/>
          </p:nvPr>
        </p:nvSpPr>
        <p:spPr>
          <a:xfrm>
            <a:off x="383608" y="237319"/>
            <a:ext cx="8365106" cy="455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6" name="Google Shape;1106;p59"/>
          <p:cNvSpPr txBox="1">
            <a:spLocks noGrp="1"/>
          </p:cNvSpPr>
          <p:nvPr>
            <p:ph type="body" idx="5"/>
          </p:nvPr>
        </p:nvSpPr>
        <p:spPr>
          <a:xfrm>
            <a:off x="383608" y="735014"/>
            <a:ext cx="8365106" cy="4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592"/>
              <a:buNone/>
              <a:defRPr sz="1592" b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7" name="Google Shape;1107;p59"/>
          <p:cNvSpPr txBox="1">
            <a:spLocks noGrp="1"/>
          </p:cNvSpPr>
          <p:nvPr>
            <p:ph type="body" idx="6"/>
          </p:nvPr>
        </p:nvSpPr>
        <p:spPr>
          <a:xfrm>
            <a:off x="384176" y="4250369"/>
            <a:ext cx="8364538" cy="316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393"/>
              <a:buNone/>
              <a:defRPr sz="1393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colums wo pics">
  <p:cSld name="3 colums wo pics">
    <p:spTree>
      <p:nvGrpSpPr>
        <p:cNvPr id="1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Google Shape;1109;p60"/>
          <p:cNvSpPr txBox="1">
            <a:spLocks noGrp="1"/>
          </p:cNvSpPr>
          <p:nvPr>
            <p:ph type="body" idx="1"/>
          </p:nvPr>
        </p:nvSpPr>
        <p:spPr>
          <a:xfrm>
            <a:off x="383608" y="1797010"/>
            <a:ext cx="2512658" cy="2208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Char char="•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AutoNum type="alphaLcParenR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1122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985"/>
              <a:buFont typeface="Arial"/>
              <a:buAutoNum type="romanLcPeriod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0" name="Google Shape;1110;p60"/>
          <p:cNvSpPr txBox="1">
            <a:spLocks noGrp="1"/>
          </p:cNvSpPr>
          <p:nvPr>
            <p:ph type="body" idx="2"/>
          </p:nvPr>
        </p:nvSpPr>
        <p:spPr>
          <a:xfrm>
            <a:off x="383608" y="1411419"/>
            <a:ext cx="2512658" cy="260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1" name="Google Shape;1111;p60"/>
          <p:cNvSpPr txBox="1">
            <a:spLocks noGrp="1"/>
          </p:cNvSpPr>
          <p:nvPr>
            <p:ph type="body" idx="3"/>
          </p:nvPr>
        </p:nvSpPr>
        <p:spPr>
          <a:xfrm>
            <a:off x="3309832" y="1411419"/>
            <a:ext cx="2512658" cy="260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2" name="Google Shape;1112;p60"/>
          <p:cNvSpPr txBox="1">
            <a:spLocks noGrp="1"/>
          </p:cNvSpPr>
          <p:nvPr>
            <p:ph type="body" idx="4"/>
          </p:nvPr>
        </p:nvSpPr>
        <p:spPr>
          <a:xfrm>
            <a:off x="6236055" y="1411419"/>
            <a:ext cx="2512658" cy="2608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3" name="Google Shape;1113;p60"/>
          <p:cNvSpPr txBox="1">
            <a:spLocks noGrp="1"/>
          </p:cNvSpPr>
          <p:nvPr>
            <p:ph type="body" idx="5"/>
          </p:nvPr>
        </p:nvSpPr>
        <p:spPr>
          <a:xfrm>
            <a:off x="3309832" y="1797006"/>
            <a:ext cx="2512658" cy="2208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Char char="•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AutoNum type="alphaLcParenR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1122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985"/>
              <a:buFont typeface="Arial"/>
              <a:buAutoNum type="romanLcPeriod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4" name="Google Shape;1114;p60"/>
          <p:cNvSpPr txBox="1">
            <a:spLocks noGrp="1"/>
          </p:cNvSpPr>
          <p:nvPr>
            <p:ph type="body" idx="6"/>
          </p:nvPr>
        </p:nvSpPr>
        <p:spPr>
          <a:xfrm>
            <a:off x="6236055" y="1797006"/>
            <a:ext cx="2512658" cy="22087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Char char="•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AutoNum type="alphaLcParenR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1122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985"/>
              <a:buFont typeface="Arial"/>
              <a:buAutoNum type="romanLcPeriod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5" name="Google Shape;1115;p60"/>
          <p:cNvSpPr txBox="1">
            <a:spLocks noGrp="1"/>
          </p:cNvSpPr>
          <p:nvPr>
            <p:ph type="title"/>
          </p:nvPr>
        </p:nvSpPr>
        <p:spPr>
          <a:xfrm>
            <a:off x="383608" y="237319"/>
            <a:ext cx="8365106" cy="455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6" name="Google Shape;1116;p60"/>
          <p:cNvSpPr txBox="1">
            <a:spLocks noGrp="1"/>
          </p:cNvSpPr>
          <p:nvPr>
            <p:ph type="body" idx="7"/>
          </p:nvPr>
        </p:nvSpPr>
        <p:spPr>
          <a:xfrm>
            <a:off x="383608" y="735014"/>
            <a:ext cx="8365106" cy="43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592"/>
              <a:buNone/>
              <a:defRPr sz="1592" b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7" name="Google Shape;1117;p60"/>
          <p:cNvSpPr txBox="1">
            <a:spLocks noGrp="1"/>
          </p:cNvSpPr>
          <p:nvPr>
            <p:ph type="body" idx="8"/>
          </p:nvPr>
        </p:nvSpPr>
        <p:spPr>
          <a:xfrm>
            <a:off x="384176" y="4250369"/>
            <a:ext cx="8364538" cy="3162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393"/>
              <a:buNone/>
              <a:defRPr sz="1393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ng Picture with Caption">
  <p:cSld name="Long Picture with Caption">
    <p:spTree>
      <p:nvGrpSpPr>
        <p:cNvPr id="1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Google Shape;1119;p61"/>
          <p:cNvSpPr/>
          <p:nvPr/>
        </p:nvSpPr>
        <p:spPr>
          <a:xfrm>
            <a:off x="0" y="4"/>
            <a:ext cx="9144000" cy="478535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0" name="Google Shape;1120;p61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10000"/>
          </a:blip>
          <a:srcRect t="72523" r="71476"/>
          <a:stretch/>
        </p:blipFill>
        <p:spPr>
          <a:xfrm>
            <a:off x="271140" y="3583106"/>
            <a:ext cx="617748" cy="856648"/>
          </a:xfrm>
          <a:prstGeom prst="rect">
            <a:avLst/>
          </a:prstGeom>
          <a:noFill/>
          <a:ln>
            <a:noFill/>
          </a:ln>
        </p:spPr>
      </p:pic>
      <p:sp>
        <p:nvSpPr>
          <p:cNvPr id="1121" name="Google Shape;1121;p61"/>
          <p:cNvSpPr txBox="1">
            <a:spLocks noGrp="1"/>
          </p:cNvSpPr>
          <p:nvPr>
            <p:ph type="title"/>
          </p:nvPr>
        </p:nvSpPr>
        <p:spPr>
          <a:xfrm>
            <a:off x="293987" y="305750"/>
            <a:ext cx="8601720" cy="344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91"/>
              <a:buFont typeface="Arial"/>
              <a:buNone/>
              <a:defRPr sz="1791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22" name="Google Shape;1122;p61"/>
          <p:cNvSpPr>
            <a:spLocks noGrp="1"/>
          </p:cNvSpPr>
          <p:nvPr>
            <p:ph type="pic" idx="2"/>
          </p:nvPr>
        </p:nvSpPr>
        <p:spPr>
          <a:xfrm>
            <a:off x="271140" y="956306"/>
            <a:ext cx="8601720" cy="3606629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Long Picture with Caption">
  <p:cSld name="1_Long Picture with Caption">
    <p:spTree>
      <p:nvGrpSpPr>
        <p:cNvPr id="1" name="Shape 1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Google Shape;1124;p62"/>
          <p:cNvSpPr/>
          <p:nvPr/>
        </p:nvSpPr>
        <p:spPr>
          <a:xfrm>
            <a:off x="0" y="1"/>
            <a:ext cx="914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5" name="Google Shape;1125;p62" descr="Logo&#10;&#10;Description automatically generated">
            <a:hlinkClick r:id="rId2"/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009932" y="223965"/>
            <a:ext cx="840082" cy="104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6" name="Google Shape;1126;p62">
            <a:hlinkClick r:id="rId2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90068" y="475964"/>
            <a:ext cx="1859947" cy="104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7" name="Google Shape;1127;p62" descr="A picture containing text, gauge&#10;&#10;Description automatically generated"/>
          <p:cNvPicPr preferRelativeResize="0"/>
          <p:nvPr/>
        </p:nvPicPr>
        <p:blipFill rotWithShape="1">
          <a:blip r:embed="rId5">
            <a:alphaModFix amt="10000"/>
          </a:blip>
          <a:srcRect t="72523" r="71476"/>
          <a:stretch/>
        </p:blipFill>
        <p:spPr>
          <a:xfrm>
            <a:off x="271140" y="3583106"/>
            <a:ext cx="617748" cy="856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8" name="Google Shape;1128;p6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3986" y="506239"/>
            <a:ext cx="1154356" cy="1048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9" name="Google Shape;1129;p62" descr="Logo&#10;&#10;Description automatically generated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7211" y="116546"/>
            <a:ext cx="1511808" cy="377952"/>
          </a:xfrm>
          <a:prstGeom prst="rect">
            <a:avLst/>
          </a:prstGeom>
          <a:noFill/>
          <a:ln>
            <a:noFill/>
          </a:ln>
        </p:spPr>
      </p:pic>
      <p:sp>
        <p:nvSpPr>
          <p:cNvPr id="1130" name="Google Shape;1130;p62"/>
          <p:cNvSpPr txBox="1">
            <a:spLocks noGrp="1"/>
          </p:cNvSpPr>
          <p:nvPr>
            <p:ph type="title"/>
          </p:nvPr>
        </p:nvSpPr>
        <p:spPr>
          <a:xfrm>
            <a:off x="293988" y="4558121"/>
            <a:ext cx="8575695" cy="344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93"/>
              <a:buFont typeface="Arial"/>
              <a:buNone/>
              <a:defRPr sz="1393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1" name="Google Shape;1131;p62"/>
          <p:cNvSpPr>
            <a:spLocks noGrp="1"/>
          </p:cNvSpPr>
          <p:nvPr>
            <p:ph type="pic" idx="2"/>
          </p:nvPr>
        </p:nvSpPr>
        <p:spPr>
          <a:xfrm>
            <a:off x="271141" y="752478"/>
            <a:ext cx="2797180" cy="3606629"/>
          </a:xfrm>
          <a:prstGeom prst="rect">
            <a:avLst/>
          </a:prstGeom>
          <a:noFill/>
          <a:ln>
            <a:noFill/>
          </a:ln>
        </p:spPr>
      </p:sp>
      <p:sp>
        <p:nvSpPr>
          <p:cNvPr id="1132" name="Google Shape;1132;p62"/>
          <p:cNvSpPr>
            <a:spLocks noGrp="1"/>
          </p:cNvSpPr>
          <p:nvPr>
            <p:ph type="pic" idx="3"/>
          </p:nvPr>
        </p:nvSpPr>
        <p:spPr>
          <a:xfrm>
            <a:off x="3166741" y="752478"/>
            <a:ext cx="2797180" cy="3606629"/>
          </a:xfrm>
          <a:prstGeom prst="rect">
            <a:avLst/>
          </a:prstGeom>
          <a:noFill/>
          <a:ln>
            <a:noFill/>
          </a:ln>
        </p:spPr>
      </p:sp>
      <p:sp>
        <p:nvSpPr>
          <p:cNvPr id="1133" name="Google Shape;1133;p62"/>
          <p:cNvSpPr>
            <a:spLocks noGrp="1"/>
          </p:cNvSpPr>
          <p:nvPr>
            <p:ph type="pic" idx="4"/>
          </p:nvPr>
        </p:nvSpPr>
        <p:spPr>
          <a:xfrm>
            <a:off x="6072502" y="752478"/>
            <a:ext cx="2797180" cy="360662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Long Picture with Caption">
  <p:cSld name="2_Long Picture with Caption">
    <p:spTree>
      <p:nvGrpSpPr>
        <p:cNvPr id="1" name="Shape 1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Google Shape;1135;p63"/>
          <p:cNvSpPr/>
          <p:nvPr/>
        </p:nvSpPr>
        <p:spPr>
          <a:xfrm>
            <a:off x="0" y="4"/>
            <a:ext cx="9144000" cy="479551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36" name="Google Shape;1136;p63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10000"/>
          </a:blip>
          <a:srcRect t="72523" r="71476"/>
          <a:stretch/>
        </p:blipFill>
        <p:spPr>
          <a:xfrm>
            <a:off x="271140" y="3583106"/>
            <a:ext cx="617748" cy="856648"/>
          </a:xfrm>
          <a:prstGeom prst="rect">
            <a:avLst/>
          </a:prstGeom>
          <a:noFill/>
          <a:ln>
            <a:noFill/>
          </a:ln>
        </p:spPr>
      </p:pic>
      <p:sp>
        <p:nvSpPr>
          <p:cNvPr id="1137" name="Google Shape;1137;p63"/>
          <p:cNvSpPr>
            <a:spLocks noGrp="1"/>
          </p:cNvSpPr>
          <p:nvPr>
            <p:ph type="pic" idx="2"/>
          </p:nvPr>
        </p:nvSpPr>
        <p:spPr>
          <a:xfrm>
            <a:off x="332807" y="940930"/>
            <a:ext cx="2735514" cy="1630820"/>
          </a:xfrm>
          <a:prstGeom prst="rect">
            <a:avLst/>
          </a:prstGeom>
          <a:noFill/>
          <a:ln>
            <a:noFill/>
          </a:ln>
        </p:spPr>
      </p:sp>
      <p:sp>
        <p:nvSpPr>
          <p:cNvPr id="1138" name="Google Shape;1138;p63"/>
          <p:cNvSpPr>
            <a:spLocks noGrp="1"/>
          </p:cNvSpPr>
          <p:nvPr>
            <p:ph type="pic" idx="3"/>
          </p:nvPr>
        </p:nvSpPr>
        <p:spPr>
          <a:xfrm>
            <a:off x="3228407" y="940930"/>
            <a:ext cx="2735514" cy="3752990"/>
          </a:xfrm>
          <a:prstGeom prst="rect">
            <a:avLst/>
          </a:prstGeom>
          <a:noFill/>
          <a:ln>
            <a:noFill/>
          </a:ln>
        </p:spPr>
      </p:sp>
      <p:sp>
        <p:nvSpPr>
          <p:cNvPr id="1139" name="Google Shape;1139;p63"/>
          <p:cNvSpPr>
            <a:spLocks noGrp="1"/>
          </p:cNvSpPr>
          <p:nvPr>
            <p:ph type="pic" idx="4"/>
          </p:nvPr>
        </p:nvSpPr>
        <p:spPr>
          <a:xfrm>
            <a:off x="6133734" y="940933"/>
            <a:ext cx="2716281" cy="3764205"/>
          </a:xfrm>
          <a:prstGeom prst="rect">
            <a:avLst/>
          </a:prstGeom>
          <a:noFill/>
          <a:ln>
            <a:noFill/>
          </a:ln>
        </p:spPr>
      </p:sp>
      <p:sp>
        <p:nvSpPr>
          <p:cNvPr id="1140" name="Google Shape;1140;p63"/>
          <p:cNvSpPr>
            <a:spLocks noGrp="1"/>
          </p:cNvSpPr>
          <p:nvPr>
            <p:ph type="pic" idx="5"/>
          </p:nvPr>
        </p:nvSpPr>
        <p:spPr>
          <a:xfrm>
            <a:off x="332807" y="2733040"/>
            <a:ext cx="2735514" cy="1972095"/>
          </a:xfrm>
          <a:prstGeom prst="rect">
            <a:avLst/>
          </a:prstGeom>
          <a:noFill/>
          <a:ln>
            <a:noFill/>
          </a:ln>
        </p:spPr>
      </p:sp>
      <p:sp>
        <p:nvSpPr>
          <p:cNvPr id="1141" name="Google Shape;1141;p63"/>
          <p:cNvSpPr txBox="1">
            <a:spLocks noGrp="1"/>
          </p:cNvSpPr>
          <p:nvPr>
            <p:ph type="title"/>
          </p:nvPr>
        </p:nvSpPr>
        <p:spPr>
          <a:xfrm>
            <a:off x="312488" y="249425"/>
            <a:ext cx="8540052" cy="454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86"/>
              <a:buFont typeface="Arial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_Media Only">
  <p:cSld name="8_Media Only">
    <p:spTree>
      <p:nvGrpSpPr>
        <p:cNvPr id="1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Google Shape;1143;p64"/>
          <p:cNvSpPr/>
          <p:nvPr/>
        </p:nvSpPr>
        <p:spPr>
          <a:xfrm>
            <a:off x="0" y="1"/>
            <a:ext cx="9144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44" name="Google Shape;1144;p64" descr="Logo&#10;&#10;Description automatically generated">
            <a:hlinkClick r:id="rId2"/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33484" y="4558119"/>
            <a:ext cx="840082" cy="104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5" name="Google Shape;1145;p64">
            <a:hlinkClick r:id="rId2"/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813619" y="4810116"/>
            <a:ext cx="1859947" cy="1048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6" name="Google Shape;1146;p64" descr="A picture containing text, gauge&#10;&#10;Description automatically generated"/>
          <p:cNvPicPr preferRelativeResize="0"/>
          <p:nvPr/>
        </p:nvPicPr>
        <p:blipFill rotWithShape="1">
          <a:blip r:embed="rId5">
            <a:alphaModFix amt="10000"/>
          </a:blip>
          <a:srcRect t="72523" r="71476"/>
          <a:stretch/>
        </p:blipFill>
        <p:spPr>
          <a:xfrm>
            <a:off x="271140" y="3583106"/>
            <a:ext cx="617748" cy="856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7" name="Google Shape;1147;p6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3986" y="506239"/>
            <a:ext cx="1154356" cy="1048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8" name="Google Shape;1148;p64" descr="Logo&#10;&#10;Description automatically generated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7211" y="116546"/>
            <a:ext cx="1511808" cy="377952"/>
          </a:xfrm>
          <a:prstGeom prst="rect">
            <a:avLst/>
          </a:prstGeom>
          <a:noFill/>
          <a:ln>
            <a:noFill/>
          </a:ln>
        </p:spPr>
      </p:pic>
      <p:sp>
        <p:nvSpPr>
          <p:cNvPr id="1149" name="Google Shape;1149;p64"/>
          <p:cNvSpPr>
            <a:spLocks noGrp="1"/>
          </p:cNvSpPr>
          <p:nvPr>
            <p:ph type="media" idx="2"/>
          </p:nvPr>
        </p:nvSpPr>
        <p:spPr>
          <a:xfrm>
            <a:off x="1895168" y="784397"/>
            <a:ext cx="6778399" cy="3574708"/>
          </a:xfrm>
          <a:prstGeom prst="rect">
            <a:avLst/>
          </a:prstGeom>
          <a:solidFill>
            <a:srgbClr val="D8D8D8"/>
          </a:solidFill>
          <a:ln>
            <a:noFill/>
          </a:ln>
          <a:effectLst>
            <a:outerShdw blurRad="502628" sx="101531" sy="101531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393"/>
              <a:buFont typeface="Arial"/>
              <a:buNone/>
              <a:defRPr sz="13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Font typeface="Arial"/>
              <a:buNone/>
              <a:defRPr sz="179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Font typeface="Arial"/>
              <a:buNone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Font typeface="Arial"/>
              <a:buNone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Font typeface="Arial"/>
              <a:buNone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50" name="Google Shape;1150;p64"/>
          <p:cNvSpPr txBox="1"/>
          <p:nvPr/>
        </p:nvSpPr>
        <p:spPr>
          <a:xfrm>
            <a:off x="8117840" y="578104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51" name="Google Shape;1151;p64" descr="Video camera outline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42410" y="864953"/>
            <a:ext cx="695442" cy="695442"/>
          </a:xfrm>
          <a:prstGeom prst="rect">
            <a:avLst/>
          </a:prstGeom>
          <a:noFill/>
          <a:ln>
            <a:noFill/>
          </a:ln>
        </p:spPr>
      </p:pic>
      <p:sp>
        <p:nvSpPr>
          <p:cNvPr id="1152" name="Google Shape;1152;p64"/>
          <p:cNvSpPr txBox="1">
            <a:spLocks noGrp="1"/>
          </p:cNvSpPr>
          <p:nvPr>
            <p:ph type="title"/>
          </p:nvPr>
        </p:nvSpPr>
        <p:spPr>
          <a:xfrm>
            <a:off x="293986" y="4558121"/>
            <a:ext cx="5700414" cy="3448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791"/>
              <a:buFont typeface="Arial"/>
              <a:buNone/>
              <a:defRPr sz="1791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(common)">
  <p:cSld name="Title and Content (common)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0"/>
          <p:cNvSpPr txBox="1">
            <a:spLocks noGrp="1"/>
          </p:cNvSpPr>
          <p:nvPr>
            <p:ph type="title"/>
          </p:nvPr>
        </p:nvSpPr>
        <p:spPr>
          <a:xfrm>
            <a:off x="383607" y="237317"/>
            <a:ext cx="8365106" cy="713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10"/>
          <p:cNvSpPr txBox="1"/>
          <p:nvPr/>
        </p:nvSpPr>
        <p:spPr>
          <a:xfrm>
            <a:off x="2156460" y="-106680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p10"/>
          <p:cNvSpPr txBox="1">
            <a:spLocks noGrp="1"/>
          </p:cNvSpPr>
          <p:nvPr>
            <p:ph type="body" idx="1"/>
          </p:nvPr>
        </p:nvSpPr>
        <p:spPr>
          <a:xfrm>
            <a:off x="383607" y="1166813"/>
            <a:ext cx="8365106" cy="3384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2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AutoNum type="alphaLcParenR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003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AutoNum type="romanLcPeriod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3" name="Google Shape;123;p10"/>
          <p:cNvSpPr txBox="1">
            <a:spLocks noGrp="1"/>
          </p:cNvSpPr>
          <p:nvPr>
            <p:ph type="body" idx="2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4" name="Google Shape;124;p10"/>
          <p:cNvSpPr txBox="1">
            <a:spLocks noGrp="1"/>
          </p:cNvSpPr>
          <p:nvPr>
            <p:ph type="body" idx="3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5" name="Google Shape;125;p10"/>
          <p:cNvSpPr txBox="1">
            <a:spLocks noGrp="1"/>
          </p:cNvSpPr>
          <p:nvPr>
            <p:ph type="body" idx="4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6" name="Google Shape;126;p10"/>
          <p:cNvSpPr txBox="1">
            <a:spLocks noGrp="1"/>
          </p:cNvSpPr>
          <p:nvPr>
            <p:ph type="body" idx="5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7" name="Google Shape;127;p10"/>
          <p:cNvSpPr txBox="1">
            <a:spLocks noGrp="1"/>
          </p:cNvSpPr>
          <p:nvPr>
            <p:ph type="body" idx="6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8" name="Google Shape;128;p10"/>
          <p:cNvSpPr txBox="1">
            <a:spLocks noGrp="1"/>
          </p:cNvSpPr>
          <p:nvPr>
            <p:ph type="body" idx="7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9" name="Google Shape;129;p10"/>
          <p:cNvSpPr txBox="1">
            <a:spLocks noGrp="1"/>
          </p:cNvSpPr>
          <p:nvPr>
            <p:ph type="body" idx="8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peakers 3">
  <p:cSld name="Speakers 3">
    <p:spTree>
      <p:nvGrpSpPr>
        <p:cNvPr id="1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65"/>
          <p:cNvSpPr txBox="1"/>
          <p:nvPr/>
        </p:nvSpPr>
        <p:spPr>
          <a:xfrm>
            <a:off x="-436880" y="155448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5" name="Google Shape;1155;p65"/>
          <p:cNvSpPr txBox="1">
            <a:spLocks noGrp="1"/>
          </p:cNvSpPr>
          <p:nvPr>
            <p:ph type="title"/>
          </p:nvPr>
        </p:nvSpPr>
        <p:spPr>
          <a:xfrm>
            <a:off x="383608" y="237318"/>
            <a:ext cx="8365106" cy="713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56" name="Google Shape;1156;p65"/>
          <p:cNvSpPr>
            <a:spLocks noGrp="1"/>
          </p:cNvSpPr>
          <p:nvPr>
            <p:ph type="pic" idx="2"/>
          </p:nvPr>
        </p:nvSpPr>
        <p:spPr>
          <a:xfrm>
            <a:off x="7000241" y="2159179"/>
            <a:ext cx="998524" cy="998524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57" name="Google Shape;1157;p65"/>
          <p:cNvSpPr txBox="1">
            <a:spLocks noGrp="1"/>
          </p:cNvSpPr>
          <p:nvPr>
            <p:ph type="body" idx="1"/>
          </p:nvPr>
        </p:nvSpPr>
        <p:spPr>
          <a:xfrm>
            <a:off x="6492241" y="3288107"/>
            <a:ext cx="2196152" cy="514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8" name="Google Shape;1158;p65"/>
          <p:cNvSpPr txBox="1">
            <a:spLocks noGrp="1"/>
          </p:cNvSpPr>
          <p:nvPr>
            <p:ph type="body" idx="3"/>
          </p:nvPr>
        </p:nvSpPr>
        <p:spPr>
          <a:xfrm>
            <a:off x="6492241" y="3917858"/>
            <a:ext cx="2196152" cy="623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4"/>
              <a:buNone/>
              <a:defRPr sz="1094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9" name="Google Shape;1159;p65"/>
          <p:cNvSpPr txBox="1">
            <a:spLocks noGrp="1"/>
          </p:cNvSpPr>
          <p:nvPr>
            <p:ph type="body" idx="4"/>
          </p:nvPr>
        </p:nvSpPr>
        <p:spPr>
          <a:xfrm>
            <a:off x="383608" y="1117717"/>
            <a:ext cx="8374243" cy="8126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393"/>
              <a:buNone/>
              <a:defRPr sz="1393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0" name="Google Shape;1160;p65"/>
          <p:cNvSpPr txBox="1"/>
          <p:nvPr/>
        </p:nvSpPr>
        <p:spPr>
          <a:xfrm>
            <a:off x="-243840" y="128016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1" name="Google Shape;1161;p65"/>
          <p:cNvSpPr>
            <a:spLocks noGrp="1"/>
          </p:cNvSpPr>
          <p:nvPr>
            <p:ph type="pic" idx="5"/>
          </p:nvPr>
        </p:nvSpPr>
        <p:spPr>
          <a:xfrm>
            <a:off x="4135122" y="2159179"/>
            <a:ext cx="998524" cy="998524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62" name="Google Shape;1162;p65"/>
          <p:cNvSpPr txBox="1">
            <a:spLocks noGrp="1"/>
          </p:cNvSpPr>
          <p:nvPr>
            <p:ph type="body" idx="6"/>
          </p:nvPr>
        </p:nvSpPr>
        <p:spPr>
          <a:xfrm>
            <a:off x="3627121" y="3288107"/>
            <a:ext cx="2196152" cy="514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3" name="Google Shape;1163;p65"/>
          <p:cNvSpPr txBox="1">
            <a:spLocks noGrp="1"/>
          </p:cNvSpPr>
          <p:nvPr>
            <p:ph type="body" idx="7"/>
          </p:nvPr>
        </p:nvSpPr>
        <p:spPr>
          <a:xfrm>
            <a:off x="3627121" y="3917858"/>
            <a:ext cx="2196152" cy="623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4"/>
              <a:buNone/>
              <a:defRPr sz="1094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4" name="Google Shape;1164;p65"/>
          <p:cNvSpPr>
            <a:spLocks noGrp="1"/>
          </p:cNvSpPr>
          <p:nvPr>
            <p:ph type="pic" idx="8"/>
          </p:nvPr>
        </p:nvSpPr>
        <p:spPr>
          <a:xfrm>
            <a:off x="924561" y="2159179"/>
            <a:ext cx="998524" cy="998524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65" name="Google Shape;1165;p65"/>
          <p:cNvSpPr txBox="1">
            <a:spLocks noGrp="1"/>
          </p:cNvSpPr>
          <p:nvPr>
            <p:ph type="body" idx="9"/>
          </p:nvPr>
        </p:nvSpPr>
        <p:spPr>
          <a:xfrm>
            <a:off x="416561" y="3288107"/>
            <a:ext cx="2196152" cy="5146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66" name="Google Shape;1166;p65"/>
          <p:cNvSpPr txBox="1">
            <a:spLocks noGrp="1"/>
          </p:cNvSpPr>
          <p:nvPr>
            <p:ph type="body" idx="13"/>
          </p:nvPr>
        </p:nvSpPr>
        <p:spPr>
          <a:xfrm>
            <a:off x="416561" y="3917858"/>
            <a:ext cx="2196152" cy="6239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4"/>
              <a:buNone/>
              <a:defRPr sz="1094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peakers 4">
  <p:cSld name="Speakers 4">
    <p:spTree>
      <p:nvGrpSpPr>
        <p:cNvPr id="1" name="Shape 1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" name="Google Shape;1168;p66"/>
          <p:cNvSpPr txBox="1"/>
          <p:nvPr/>
        </p:nvSpPr>
        <p:spPr>
          <a:xfrm>
            <a:off x="-436880" y="155448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9" name="Google Shape;1169;p66"/>
          <p:cNvSpPr txBox="1">
            <a:spLocks noGrp="1"/>
          </p:cNvSpPr>
          <p:nvPr>
            <p:ph type="title"/>
          </p:nvPr>
        </p:nvSpPr>
        <p:spPr>
          <a:xfrm>
            <a:off x="383608" y="237318"/>
            <a:ext cx="8365106" cy="713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70" name="Google Shape;1170;p66"/>
          <p:cNvSpPr>
            <a:spLocks noGrp="1"/>
          </p:cNvSpPr>
          <p:nvPr>
            <p:ph type="pic" idx="2"/>
          </p:nvPr>
        </p:nvSpPr>
        <p:spPr>
          <a:xfrm>
            <a:off x="455609" y="1377597"/>
            <a:ext cx="1368000" cy="136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71" name="Google Shape;1171;p66"/>
          <p:cNvSpPr txBox="1">
            <a:spLocks noGrp="1"/>
          </p:cNvSpPr>
          <p:nvPr>
            <p:ph type="body" idx="1"/>
          </p:nvPr>
        </p:nvSpPr>
        <p:spPr>
          <a:xfrm>
            <a:off x="383609" y="3013785"/>
            <a:ext cx="1512000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2" name="Google Shape;1172;p66"/>
          <p:cNvSpPr txBox="1">
            <a:spLocks noGrp="1"/>
          </p:cNvSpPr>
          <p:nvPr>
            <p:ph type="body" idx="3"/>
          </p:nvPr>
        </p:nvSpPr>
        <p:spPr>
          <a:xfrm>
            <a:off x="383609" y="3643536"/>
            <a:ext cx="1512000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4"/>
              <a:buNone/>
              <a:defRPr sz="1094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3" name="Google Shape;1173;p66"/>
          <p:cNvSpPr>
            <a:spLocks noGrp="1"/>
          </p:cNvSpPr>
          <p:nvPr>
            <p:ph type="pic" idx="4"/>
          </p:nvPr>
        </p:nvSpPr>
        <p:spPr>
          <a:xfrm>
            <a:off x="2746311" y="1377597"/>
            <a:ext cx="1368000" cy="136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74" name="Google Shape;1174;p66"/>
          <p:cNvSpPr txBox="1">
            <a:spLocks noGrp="1"/>
          </p:cNvSpPr>
          <p:nvPr>
            <p:ph type="body" idx="5"/>
          </p:nvPr>
        </p:nvSpPr>
        <p:spPr>
          <a:xfrm>
            <a:off x="2671391" y="3013785"/>
            <a:ext cx="1511999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5" name="Google Shape;1175;p66"/>
          <p:cNvSpPr txBox="1">
            <a:spLocks noGrp="1"/>
          </p:cNvSpPr>
          <p:nvPr>
            <p:ph type="body" idx="6"/>
          </p:nvPr>
        </p:nvSpPr>
        <p:spPr>
          <a:xfrm>
            <a:off x="2671391" y="3643536"/>
            <a:ext cx="1511999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4"/>
              <a:buNone/>
              <a:defRPr sz="1094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6" name="Google Shape;1176;p66"/>
          <p:cNvSpPr>
            <a:spLocks noGrp="1"/>
          </p:cNvSpPr>
          <p:nvPr>
            <p:ph type="pic" idx="7"/>
          </p:nvPr>
        </p:nvSpPr>
        <p:spPr>
          <a:xfrm>
            <a:off x="5026770" y="1377597"/>
            <a:ext cx="1368000" cy="136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77" name="Google Shape;1177;p66"/>
          <p:cNvSpPr txBox="1">
            <a:spLocks noGrp="1"/>
          </p:cNvSpPr>
          <p:nvPr>
            <p:ph type="body" idx="8"/>
          </p:nvPr>
        </p:nvSpPr>
        <p:spPr>
          <a:xfrm>
            <a:off x="4958621" y="3013785"/>
            <a:ext cx="1511999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8" name="Google Shape;1178;p66"/>
          <p:cNvSpPr txBox="1">
            <a:spLocks noGrp="1"/>
          </p:cNvSpPr>
          <p:nvPr>
            <p:ph type="body" idx="9"/>
          </p:nvPr>
        </p:nvSpPr>
        <p:spPr>
          <a:xfrm>
            <a:off x="4958621" y="3643536"/>
            <a:ext cx="1511999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4"/>
              <a:buNone/>
              <a:defRPr sz="1094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9" name="Google Shape;1179;p66"/>
          <p:cNvSpPr>
            <a:spLocks noGrp="1"/>
          </p:cNvSpPr>
          <p:nvPr>
            <p:ph type="pic" idx="13"/>
          </p:nvPr>
        </p:nvSpPr>
        <p:spPr>
          <a:xfrm>
            <a:off x="7245472" y="1377597"/>
            <a:ext cx="1368000" cy="136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80" name="Google Shape;1180;p66"/>
          <p:cNvSpPr txBox="1">
            <a:spLocks noGrp="1"/>
          </p:cNvSpPr>
          <p:nvPr>
            <p:ph type="body" idx="14"/>
          </p:nvPr>
        </p:nvSpPr>
        <p:spPr>
          <a:xfrm>
            <a:off x="7164712" y="3013785"/>
            <a:ext cx="1523680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1" name="Google Shape;1181;p66"/>
          <p:cNvSpPr txBox="1">
            <a:spLocks noGrp="1"/>
          </p:cNvSpPr>
          <p:nvPr>
            <p:ph type="body" idx="15"/>
          </p:nvPr>
        </p:nvSpPr>
        <p:spPr>
          <a:xfrm>
            <a:off x="7164712" y="3643536"/>
            <a:ext cx="1523680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4"/>
              <a:buNone/>
              <a:defRPr sz="1094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peakers 5">
  <p:cSld name="Speakers 5">
    <p:spTree>
      <p:nvGrpSpPr>
        <p:cNvPr id="1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" name="Google Shape;1183;p67"/>
          <p:cNvSpPr txBox="1">
            <a:spLocks noGrp="1"/>
          </p:cNvSpPr>
          <p:nvPr>
            <p:ph type="title"/>
          </p:nvPr>
        </p:nvSpPr>
        <p:spPr>
          <a:xfrm>
            <a:off x="383608" y="237318"/>
            <a:ext cx="8365106" cy="713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4" name="Google Shape;1184;p67"/>
          <p:cNvSpPr>
            <a:spLocks noGrp="1"/>
          </p:cNvSpPr>
          <p:nvPr>
            <p:ph type="pic" idx="2"/>
          </p:nvPr>
        </p:nvSpPr>
        <p:spPr>
          <a:xfrm>
            <a:off x="455609" y="1377597"/>
            <a:ext cx="1368000" cy="136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85" name="Google Shape;1185;p67"/>
          <p:cNvSpPr txBox="1">
            <a:spLocks noGrp="1"/>
          </p:cNvSpPr>
          <p:nvPr>
            <p:ph type="body" idx="1"/>
          </p:nvPr>
        </p:nvSpPr>
        <p:spPr>
          <a:xfrm>
            <a:off x="383609" y="3013785"/>
            <a:ext cx="1512000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6" name="Google Shape;1186;p67"/>
          <p:cNvSpPr txBox="1">
            <a:spLocks noGrp="1"/>
          </p:cNvSpPr>
          <p:nvPr>
            <p:ph type="body" idx="3"/>
          </p:nvPr>
        </p:nvSpPr>
        <p:spPr>
          <a:xfrm>
            <a:off x="383609" y="3643536"/>
            <a:ext cx="1512000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4"/>
              <a:buNone/>
              <a:defRPr sz="1094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7" name="Google Shape;1187;p67"/>
          <p:cNvSpPr>
            <a:spLocks noGrp="1"/>
          </p:cNvSpPr>
          <p:nvPr>
            <p:ph type="pic" idx="4"/>
          </p:nvPr>
        </p:nvSpPr>
        <p:spPr>
          <a:xfrm>
            <a:off x="2171805" y="1377597"/>
            <a:ext cx="1368000" cy="136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88" name="Google Shape;1188;p67"/>
          <p:cNvSpPr txBox="1">
            <a:spLocks noGrp="1"/>
          </p:cNvSpPr>
          <p:nvPr>
            <p:ph type="body" idx="5"/>
          </p:nvPr>
        </p:nvSpPr>
        <p:spPr>
          <a:xfrm>
            <a:off x="2096886" y="3013785"/>
            <a:ext cx="1511999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89" name="Google Shape;1189;p67"/>
          <p:cNvSpPr txBox="1">
            <a:spLocks noGrp="1"/>
          </p:cNvSpPr>
          <p:nvPr>
            <p:ph type="body" idx="6"/>
          </p:nvPr>
        </p:nvSpPr>
        <p:spPr>
          <a:xfrm>
            <a:off x="2096886" y="3643536"/>
            <a:ext cx="1511999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4"/>
              <a:buNone/>
              <a:defRPr sz="1094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0" name="Google Shape;1190;p67"/>
          <p:cNvSpPr>
            <a:spLocks noGrp="1"/>
          </p:cNvSpPr>
          <p:nvPr>
            <p:ph type="pic" idx="7"/>
          </p:nvPr>
        </p:nvSpPr>
        <p:spPr>
          <a:xfrm>
            <a:off x="3888000" y="1377597"/>
            <a:ext cx="1368000" cy="136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91" name="Google Shape;1191;p67"/>
          <p:cNvSpPr txBox="1">
            <a:spLocks noGrp="1"/>
          </p:cNvSpPr>
          <p:nvPr>
            <p:ph type="body" idx="8"/>
          </p:nvPr>
        </p:nvSpPr>
        <p:spPr>
          <a:xfrm>
            <a:off x="3819852" y="3013785"/>
            <a:ext cx="1511999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2" name="Google Shape;1192;p67"/>
          <p:cNvSpPr txBox="1">
            <a:spLocks noGrp="1"/>
          </p:cNvSpPr>
          <p:nvPr>
            <p:ph type="body" idx="9"/>
          </p:nvPr>
        </p:nvSpPr>
        <p:spPr>
          <a:xfrm>
            <a:off x="3819852" y="3643536"/>
            <a:ext cx="1511999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4"/>
              <a:buNone/>
              <a:defRPr sz="1094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3" name="Google Shape;1193;p67"/>
          <p:cNvSpPr>
            <a:spLocks noGrp="1"/>
          </p:cNvSpPr>
          <p:nvPr>
            <p:ph type="pic" idx="13"/>
          </p:nvPr>
        </p:nvSpPr>
        <p:spPr>
          <a:xfrm>
            <a:off x="5604196" y="1377597"/>
            <a:ext cx="1368000" cy="136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194" name="Google Shape;1194;p67"/>
          <p:cNvSpPr txBox="1">
            <a:spLocks noGrp="1"/>
          </p:cNvSpPr>
          <p:nvPr>
            <p:ph type="body" idx="14"/>
          </p:nvPr>
        </p:nvSpPr>
        <p:spPr>
          <a:xfrm>
            <a:off x="5523436" y="3013785"/>
            <a:ext cx="1523680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5" name="Google Shape;1195;p67"/>
          <p:cNvSpPr txBox="1">
            <a:spLocks noGrp="1"/>
          </p:cNvSpPr>
          <p:nvPr>
            <p:ph type="body" idx="15"/>
          </p:nvPr>
        </p:nvSpPr>
        <p:spPr>
          <a:xfrm>
            <a:off x="5523436" y="3643536"/>
            <a:ext cx="1523680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4"/>
              <a:buNone/>
              <a:defRPr sz="1094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6" name="Google Shape;1196;p67"/>
          <p:cNvSpPr txBox="1">
            <a:spLocks noGrp="1"/>
          </p:cNvSpPr>
          <p:nvPr>
            <p:ph type="body" idx="16"/>
          </p:nvPr>
        </p:nvSpPr>
        <p:spPr>
          <a:xfrm>
            <a:off x="7236712" y="3013785"/>
            <a:ext cx="1523680" cy="514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7" name="Google Shape;1197;p67"/>
          <p:cNvSpPr txBox="1">
            <a:spLocks noGrp="1"/>
          </p:cNvSpPr>
          <p:nvPr>
            <p:ph type="body" idx="17"/>
          </p:nvPr>
        </p:nvSpPr>
        <p:spPr>
          <a:xfrm>
            <a:off x="7236712" y="3643536"/>
            <a:ext cx="1523680" cy="6239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94"/>
              <a:buNone/>
              <a:defRPr sz="1094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98" name="Google Shape;1198;p67"/>
          <p:cNvSpPr>
            <a:spLocks noGrp="1"/>
          </p:cNvSpPr>
          <p:nvPr>
            <p:ph type="pic" idx="18"/>
          </p:nvPr>
        </p:nvSpPr>
        <p:spPr>
          <a:xfrm>
            <a:off x="7320392" y="1377597"/>
            <a:ext cx="1368000" cy="1368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colums wo pics">
  <p:cSld name="4 colums wo pics">
    <p:spTree>
      <p:nvGrpSpPr>
        <p:cNvPr id="1" name="Shape 1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Google Shape;1200;p68"/>
          <p:cNvSpPr txBox="1">
            <a:spLocks noGrp="1"/>
          </p:cNvSpPr>
          <p:nvPr>
            <p:ph type="title"/>
          </p:nvPr>
        </p:nvSpPr>
        <p:spPr>
          <a:xfrm>
            <a:off x="383608" y="237319"/>
            <a:ext cx="8365106" cy="4555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01" name="Google Shape;1201;p68"/>
          <p:cNvSpPr txBox="1">
            <a:spLocks noGrp="1"/>
          </p:cNvSpPr>
          <p:nvPr>
            <p:ph type="body" idx="1"/>
          </p:nvPr>
        </p:nvSpPr>
        <p:spPr>
          <a:xfrm>
            <a:off x="383608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592"/>
              <a:buNone/>
              <a:defRPr sz="1592" b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2" name="Google Shape;1202;p68"/>
          <p:cNvSpPr txBox="1">
            <a:spLocks noGrp="1"/>
          </p:cNvSpPr>
          <p:nvPr>
            <p:ph type="body" idx="2"/>
          </p:nvPr>
        </p:nvSpPr>
        <p:spPr>
          <a:xfrm>
            <a:off x="6046153" y="2524142"/>
            <a:ext cx="2702560" cy="36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393"/>
              <a:buNone/>
              <a:defRPr sz="1393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3" name="Google Shape;1203;p68"/>
          <p:cNvSpPr txBox="1">
            <a:spLocks noGrp="1"/>
          </p:cNvSpPr>
          <p:nvPr>
            <p:ph type="body" idx="3"/>
          </p:nvPr>
        </p:nvSpPr>
        <p:spPr>
          <a:xfrm>
            <a:off x="6026971" y="3006002"/>
            <a:ext cx="2702560" cy="155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495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45"/>
              <a:buFont typeface="Noto Sans Symbols"/>
              <a:buChar char="▪"/>
              <a:defRPr sz="104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4" name="Google Shape;1204;p68"/>
          <p:cNvSpPr>
            <a:spLocks noGrp="1"/>
          </p:cNvSpPr>
          <p:nvPr>
            <p:ph type="pic" idx="4"/>
          </p:nvPr>
        </p:nvSpPr>
        <p:spPr>
          <a:xfrm>
            <a:off x="6034474" y="1261036"/>
            <a:ext cx="2702560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05" name="Google Shape;1205;p68"/>
          <p:cNvSpPr txBox="1">
            <a:spLocks noGrp="1"/>
          </p:cNvSpPr>
          <p:nvPr>
            <p:ph type="body" idx="5"/>
          </p:nvPr>
        </p:nvSpPr>
        <p:spPr>
          <a:xfrm>
            <a:off x="3205197" y="2524142"/>
            <a:ext cx="2702560" cy="36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393"/>
              <a:buNone/>
              <a:defRPr sz="1393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6" name="Google Shape;1206;p68"/>
          <p:cNvSpPr txBox="1">
            <a:spLocks noGrp="1"/>
          </p:cNvSpPr>
          <p:nvPr>
            <p:ph type="body" idx="6"/>
          </p:nvPr>
        </p:nvSpPr>
        <p:spPr>
          <a:xfrm>
            <a:off x="3206335" y="3006002"/>
            <a:ext cx="2702560" cy="155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495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45"/>
              <a:buFont typeface="Noto Sans Symbols"/>
              <a:buChar char="▪"/>
              <a:defRPr sz="104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7" name="Google Shape;1207;p68"/>
          <p:cNvSpPr>
            <a:spLocks noGrp="1"/>
          </p:cNvSpPr>
          <p:nvPr>
            <p:ph type="pic" idx="7"/>
          </p:nvPr>
        </p:nvSpPr>
        <p:spPr>
          <a:xfrm>
            <a:off x="3213838" y="1261036"/>
            <a:ext cx="2702560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08" name="Google Shape;1208;p68"/>
          <p:cNvSpPr txBox="1">
            <a:spLocks noGrp="1"/>
          </p:cNvSpPr>
          <p:nvPr>
            <p:ph type="body" idx="8"/>
          </p:nvPr>
        </p:nvSpPr>
        <p:spPr>
          <a:xfrm>
            <a:off x="366898" y="2524142"/>
            <a:ext cx="2702560" cy="36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393"/>
              <a:buNone/>
              <a:defRPr sz="1393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09" name="Google Shape;1209;p68"/>
          <p:cNvSpPr txBox="1">
            <a:spLocks noGrp="1"/>
          </p:cNvSpPr>
          <p:nvPr>
            <p:ph type="body" idx="9"/>
          </p:nvPr>
        </p:nvSpPr>
        <p:spPr>
          <a:xfrm>
            <a:off x="366898" y="3006002"/>
            <a:ext cx="2702560" cy="155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495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45"/>
              <a:buFont typeface="Noto Sans Symbols"/>
              <a:buChar char="▪"/>
              <a:defRPr sz="104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0" name="Google Shape;1210;p68"/>
          <p:cNvSpPr>
            <a:spLocks noGrp="1"/>
          </p:cNvSpPr>
          <p:nvPr>
            <p:ph type="pic" idx="13"/>
          </p:nvPr>
        </p:nvSpPr>
        <p:spPr>
          <a:xfrm>
            <a:off x="366898" y="1261036"/>
            <a:ext cx="2702560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 colums w pics">
  <p:cSld name="4 colums w pics">
    <p:spTree>
      <p:nvGrpSpPr>
        <p:cNvPr id="1" name="Shape 1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2" name="Google Shape;1212;p69"/>
          <p:cNvSpPr txBox="1">
            <a:spLocks noGrp="1"/>
          </p:cNvSpPr>
          <p:nvPr>
            <p:ph type="body" idx="1"/>
          </p:nvPr>
        </p:nvSpPr>
        <p:spPr>
          <a:xfrm>
            <a:off x="6827521" y="2524142"/>
            <a:ext cx="1953192" cy="36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3" name="Google Shape;1213;p69"/>
          <p:cNvSpPr txBox="1">
            <a:spLocks noGrp="1"/>
          </p:cNvSpPr>
          <p:nvPr>
            <p:ph type="body" idx="2"/>
          </p:nvPr>
        </p:nvSpPr>
        <p:spPr>
          <a:xfrm>
            <a:off x="6808338" y="3006002"/>
            <a:ext cx="1953192" cy="155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4" name="Google Shape;1214;p69"/>
          <p:cNvSpPr>
            <a:spLocks noGrp="1"/>
          </p:cNvSpPr>
          <p:nvPr>
            <p:ph type="pic" idx="3"/>
          </p:nvPr>
        </p:nvSpPr>
        <p:spPr>
          <a:xfrm>
            <a:off x="6815842" y="1261036"/>
            <a:ext cx="1953192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15" name="Google Shape;1215;p69"/>
          <p:cNvSpPr txBox="1">
            <a:spLocks noGrp="1"/>
          </p:cNvSpPr>
          <p:nvPr>
            <p:ph type="title"/>
          </p:nvPr>
        </p:nvSpPr>
        <p:spPr>
          <a:xfrm>
            <a:off x="383608" y="237319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16" name="Google Shape;1216;p69"/>
          <p:cNvSpPr txBox="1">
            <a:spLocks noGrp="1"/>
          </p:cNvSpPr>
          <p:nvPr>
            <p:ph type="body" idx="4"/>
          </p:nvPr>
        </p:nvSpPr>
        <p:spPr>
          <a:xfrm>
            <a:off x="383608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592"/>
              <a:buNone/>
              <a:defRPr sz="1592" b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7" name="Google Shape;1217;p69"/>
          <p:cNvSpPr txBox="1">
            <a:spLocks noGrp="1"/>
          </p:cNvSpPr>
          <p:nvPr>
            <p:ph type="body" idx="5"/>
          </p:nvPr>
        </p:nvSpPr>
        <p:spPr>
          <a:xfrm>
            <a:off x="4683760" y="2524142"/>
            <a:ext cx="1953192" cy="36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8" name="Google Shape;1218;p69"/>
          <p:cNvSpPr txBox="1">
            <a:spLocks noGrp="1"/>
          </p:cNvSpPr>
          <p:nvPr>
            <p:ph type="body" idx="6"/>
          </p:nvPr>
        </p:nvSpPr>
        <p:spPr>
          <a:xfrm>
            <a:off x="4664579" y="3006002"/>
            <a:ext cx="1953192" cy="155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9" name="Google Shape;1219;p69"/>
          <p:cNvSpPr>
            <a:spLocks noGrp="1"/>
          </p:cNvSpPr>
          <p:nvPr>
            <p:ph type="pic" idx="7"/>
          </p:nvPr>
        </p:nvSpPr>
        <p:spPr>
          <a:xfrm>
            <a:off x="4672082" y="1261036"/>
            <a:ext cx="1953192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20" name="Google Shape;1220;p69"/>
          <p:cNvSpPr txBox="1">
            <a:spLocks noGrp="1"/>
          </p:cNvSpPr>
          <p:nvPr>
            <p:ph type="body" idx="8"/>
          </p:nvPr>
        </p:nvSpPr>
        <p:spPr>
          <a:xfrm>
            <a:off x="2540000" y="2524142"/>
            <a:ext cx="1953192" cy="36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1" name="Google Shape;1221;p69"/>
          <p:cNvSpPr txBox="1">
            <a:spLocks noGrp="1"/>
          </p:cNvSpPr>
          <p:nvPr>
            <p:ph type="body" idx="9"/>
          </p:nvPr>
        </p:nvSpPr>
        <p:spPr>
          <a:xfrm>
            <a:off x="2541138" y="3006002"/>
            <a:ext cx="1953192" cy="155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2" name="Google Shape;1222;p69"/>
          <p:cNvSpPr>
            <a:spLocks noGrp="1"/>
          </p:cNvSpPr>
          <p:nvPr>
            <p:ph type="pic" idx="13"/>
          </p:nvPr>
        </p:nvSpPr>
        <p:spPr>
          <a:xfrm>
            <a:off x="2548642" y="1261036"/>
            <a:ext cx="1953192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23" name="Google Shape;1223;p69"/>
          <p:cNvSpPr txBox="1">
            <a:spLocks noGrp="1"/>
          </p:cNvSpPr>
          <p:nvPr>
            <p:ph type="body" idx="14"/>
          </p:nvPr>
        </p:nvSpPr>
        <p:spPr>
          <a:xfrm>
            <a:off x="375920" y="2524142"/>
            <a:ext cx="1953192" cy="36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4" name="Google Shape;1224;p69"/>
          <p:cNvSpPr txBox="1">
            <a:spLocks noGrp="1"/>
          </p:cNvSpPr>
          <p:nvPr>
            <p:ph type="body" idx="15"/>
          </p:nvPr>
        </p:nvSpPr>
        <p:spPr>
          <a:xfrm>
            <a:off x="366898" y="3006002"/>
            <a:ext cx="1953192" cy="155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5" name="Google Shape;1225;p69"/>
          <p:cNvSpPr>
            <a:spLocks noGrp="1"/>
          </p:cNvSpPr>
          <p:nvPr>
            <p:ph type="pic" idx="16"/>
          </p:nvPr>
        </p:nvSpPr>
        <p:spPr>
          <a:xfrm>
            <a:off x="374401" y="1261036"/>
            <a:ext cx="1953192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5 colums w pics (2)">
  <p:cSld name="1_5 colums w pics (2)">
    <p:spTree>
      <p:nvGrpSpPr>
        <p:cNvPr id="1" name="Shape 1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7" name="Google Shape;1227;p70"/>
          <p:cNvSpPr txBox="1">
            <a:spLocks noGrp="1"/>
          </p:cNvSpPr>
          <p:nvPr>
            <p:ph type="body" idx="1"/>
          </p:nvPr>
        </p:nvSpPr>
        <p:spPr>
          <a:xfrm>
            <a:off x="383609" y="3006005"/>
            <a:ext cx="1512000" cy="155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8" name="Google Shape;1228;p70"/>
          <p:cNvSpPr txBox="1">
            <a:spLocks noGrp="1"/>
          </p:cNvSpPr>
          <p:nvPr>
            <p:ph type="body" idx="2"/>
          </p:nvPr>
        </p:nvSpPr>
        <p:spPr>
          <a:xfrm>
            <a:off x="383609" y="2524142"/>
            <a:ext cx="1512000" cy="36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29" name="Google Shape;1229;p70"/>
          <p:cNvSpPr txBox="1">
            <a:spLocks noGrp="1"/>
          </p:cNvSpPr>
          <p:nvPr>
            <p:ph type="body" idx="3"/>
          </p:nvPr>
        </p:nvSpPr>
        <p:spPr>
          <a:xfrm>
            <a:off x="2096885" y="2524142"/>
            <a:ext cx="1512000" cy="36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0" name="Google Shape;1230;p70"/>
          <p:cNvSpPr txBox="1">
            <a:spLocks noGrp="1"/>
          </p:cNvSpPr>
          <p:nvPr>
            <p:ph type="body" idx="4"/>
          </p:nvPr>
        </p:nvSpPr>
        <p:spPr>
          <a:xfrm>
            <a:off x="3810161" y="2524142"/>
            <a:ext cx="1512000" cy="36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1" name="Google Shape;1231;p70"/>
          <p:cNvSpPr txBox="1">
            <a:spLocks noGrp="1"/>
          </p:cNvSpPr>
          <p:nvPr>
            <p:ph type="body" idx="5"/>
          </p:nvPr>
        </p:nvSpPr>
        <p:spPr>
          <a:xfrm>
            <a:off x="5523436" y="2524142"/>
            <a:ext cx="1512000" cy="36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2" name="Google Shape;1232;p70"/>
          <p:cNvSpPr txBox="1">
            <a:spLocks noGrp="1"/>
          </p:cNvSpPr>
          <p:nvPr>
            <p:ph type="body" idx="6"/>
          </p:nvPr>
        </p:nvSpPr>
        <p:spPr>
          <a:xfrm>
            <a:off x="2094384" y="3006004"/>
            <a:ext cx="1512000" cy="155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3" name="Google Shape;1233;p70"/>
          <p:cNvSpPr txBox="1">
            <a:spLocks noGrp="1"/>
          </p:cNvSpPr>
          <p:nvPr>
            <p:ph type="body" idx="7"/>
          </p:nvPr>
        </p:nvSpPr>
        <p:spPr>
          <a:xfrm>
            <a:off x="3805159" y="3006002"/>
            <a:ext cx="1512000" cy="155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4" name="Google Shape;1234;p70"/>
          <p:cNvSpPr txBox="1">
            <a:spLocks noGrp="1"/>
          </p:cNvSpPr>
          <p:nvPr>
            <p:ph type="body" idx="8"/>
          </p:nvPr>
        </p:nvSpPr>
        <p:spPr>
          <a:xfrm>
            <a:off x="5515933" y="3006002"/>
            <a:ext cx="1512000" cy="155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35" name="Google Shape;1235;p70"/>
          <p:cNvSpPr>
            <a:spLocks noGrp="1"/>
          </p:cNvSpPr>
          <p:nvPr>
            <p:ph type="pic" idx="9"/>
          </p:nvPr>
        </p:nvSpPr>
        <p:spPr>
          <a:xfrm>
            <a:off x="383609" y="1258735"/>
            <a:ext cx="1512000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36" name="Google Shape;1236;p70"/>
          <p:cNvSpPr>
            <a:spLocks noGrp="1"/>
          </p:cNvSpPr>
          <p:nvPr>
            <p:ph type="pic" idx="13"/>
          </p:nvPr>
        </p:nvSpPr>
        <p:spPr>
          <a:xfrm>
            <a:off x="2096885" y="1259502"/>
            <a:ext cx="1512000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37" name="Google Shape;1237;p70"/>
          <p:cNvSpPr>
            <a:spLocks noGrp="1"/>
          </p:cNvSpPr>
          <p:nvPr>
            <p:ph type="pic" idx="14"/>
          </p:nvPr>
        </p:nvSpPr>
        <p:spPr>
          <a:xfrm>
            <a:off x="3810161" y="1260269"/>
            <a:ext cx="1512000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38" name="Google Shape;1238;p70"/>
          <p:cNvSpPr>
            <a:spLocks noGrp="1"/>
          </p:cNvSpPr>
          <p:nvPr>
            <p:ph type="pic" idx="15"/>
          </p:nvPr>
        </p:nvSpPr>
        <p:spPr>
          <a:xfrm>
            <a:off x="5523436" y="1261036"/>
            <a:ext cx="1512000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39" name="Google Shape;1239;p70"/>
          <p:cNvSpPr txBox="1">
            <a:spLocks noGrp="1"/>
          </p:cNvSpPr>
          <p:nvPr>
            <p:ph type="body" idx="16"/>
          </p:nvPr>
        </p:nvSpPr>
        <p:spPr>
          <a:xfrm>
            <a:off x="7236713" y="2521841"/>
            <a:ext cx="1512000" cy="364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0" name="Google Shape;1240;p70"/>
          <p:cNvSpPr txBox="1">
            <a:spLocks noGrp="1"/>
          </p:cNvSpPr>
          <p:nvPr>
            <p:ph type="body" idx="17"/>
          </p:nvPr>
        </p:nvSpPr>
        <p:spPr>
          <a:xfrm>
            <a:off x="7226710" y="3003701"/>
            <a:ext cx="1512000" cy="1553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1" name="Google Shape;1241;p70"/>
          <p:cNvSpPr>
            <a:spLocks noGrp="1"/>
          </p:cNvSpPr>
          <p:nvPr>
            <p:ph type="pic" idx="18"/>
          </p:nvPr>
        </p:nvSpPr>
        <p:spPr>
          <a:xfrm>
            <a:off x="7236713" y="1258735"/>
            <a:ext cx="1512000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42" name="Google Shape;1242;p70"/>
          <p:cNvSpPr txBox="1">
            <a:spLocks noGrp="1"/>
          </p:cNvSpPr>
          <p:nvPr>
            <p:ph type="title"/>
          </p:nvPr>
        </p:nvSpPr>
        <p:spPr>
          <a:xfrm>
            <a:off x="383608" y="237319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3" name="Google Shape;1243;p70"/>
          <p:cNvSpPr txBox="1">
            <a:spLocks noGrp="1"/>
          </p:cNvSpPr>
          <p:nvPr>
            <p:ph type="body" idx="19"/>
          </p:nvPr>
        </p:nvSpPr>
        <p:spPr>
          <a:xfrm>
            <a:off x="383608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592"/>
              <a:buNone/>
              <a:defRPr sz="1592" b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 colums w pics (2)">
  <p:cSld name="5 colums w pics (2)">
    <p:spTree>
      <p:nvGrpSpPr>
        <p:cNvPr id="1" name="Shape 1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" name="Google Shape;1245;p71"/>
          <p:cNvSpPr txBox="1">
            <a:spLocks noGrp="1"/>
          </p:cNvSpPr>
          <p:nvPr>
            <p:ph type="body" idx="1"/>
          </p:nvPr>
        </p:nvSpPr>
        <p:spPr>
          <a:xfrm>
            <a:off x="383609" y="1877412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6" name="Google Shape;1246;p71"/>
          <p:cNvSpPr txBox="1">
            <a:spLocks noGrp="1"/>
          </p:cNvSpPr>
          <p:nvPr>
            <p:ph type="body" idx="2"/>
          </p:nvPr>
        </p:nvSpPr>
        <p:spPr>
          <a:xfrm>
            <a:off x="383609" y="1304648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393"/>
              <a:buNone/>
              <a:defRPr sz="1393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7" name="Google Shape;1247;p71"/>
          <p:cNvSpPr txBox="1">
            <a:spLocks noGrp="1"/>
          </p:cNvSpPr>
          <p:nvPr>
            <p:ph type="body" idx="3"/>
          </p:nvPr>
        </p:nvSpPr>
        <p:spPr>
          <a:xfrm>
            <a:off x="2096885" y="1304648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393"/>
              <a:buNone/>
              <a:defRPr sz="1393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8" name="Google Shape;1248;p71"/>
          <p:cNvSpPr txBox="1">
            <a:spLocks noGrp="1"/>
          </p:cNvSpPr>
          <p:nvPr>
            <p:ph type="body" idx="4"/>
          </p:nvPr>
        </p:nvSpPr>
        <p:spPr>
          <a:xfrm>
            <a:off x="3810161" y="1304648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393"/>
              <a:buNone/>
              <a:defRPr sz="1393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49" name="Google Shape;1249;p71"/>
          <p:cNvSpPr txBox="1">
            <a:spLocks noGrp="1"/>
          </p:cNvSpPr>
          <p:nvPr>
            <p:ph type="body" idx="5"/>
          </p:nvPr>
        </p:nvSpPr>
        <p:spPr>
          <a:xfrm>
            <a:off x="5523436" y="1304648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393"/>
              <a:buNone/>
              <a:defRPr sz="1393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0" name="Google Shape;1250;p71"/>
          <p:cNvSpPr txBox="1">
            <a:spLocks noGrp="1"/>
          </p:cNvSpPr>
          <p:nvPr>
            <p:ph type="body" idx="6"/>
          </p:nvPr>
        </p:nvSpPr>
        <p:spPr>
          <a:xfrm>
            <a:off x="2094384" y="1877410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1" name="Google Shape;1251;p71"/>
          <p:cNvSpPr txBox="1">
            <a:spLocks noGrp="1"/>
          </p:cNvSpPr>
          <p:nvPr>
            <p:ph type="body" idx="7"/>
          </p:nvPr>
        </p:nvSpPr>
        <p:spPr>
          <a:xfrm>
            <a:off x="3805159" y="1877410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2" name="Google Shape;1252;p71"/>
          <p:cNvSpPr txBox="1">
            <a:spLocks noGrp="1"/>
          </p:cNvSpPr>
          <p:nvPr>
            <p:ph type="body" idx="8"/>
          </p:nvPr>
        </p:nvSpPr>
        <p:spPr>
          <a:xfrm>
            <a:off x="5515933" y="1877409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3" name="Google Shape;1253;p71"/>
          <p:cNvSpPr>
            <a:spLocks noGrp="1"/>
          </p:cNvSpPr>
          <p:nvPr>
            <p:ph type="pic" idx="9"/>
          </p:nvPr>
        </p:nvSpPr>
        <p:spPr>
          <a:xfrm>
            <a:off x="383609" y="3307498"/>
            <a:ext cx="1512000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54" name="Google Shape;1254;p71"/>
          <p:cNvSpPr>
            <a:spLocks noGrp="1"/>
          </p:cNvSpPr>
          <p:nvPr>
            <p:ph type="pic" idx="13"/>
          </p:nvPr>
        </p:nvSpPr>
        <p:spPr>
          <a:xfrm>
            <a:off x="2096885" y="3308265"/>
            <a:ext cx="1512000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55" name="Google Shape;1255;p71"/>
          <p:cNvSpPr>
            <a:spLocks noGrp="1"/>
          </p:cNvSpPr>
          <p:nvPr>
            <p:ph type="pic" idx="14"/>
          </p:nvPr>
        </p:nvSpPr>
        <p:spPr>
          <a:xfrm>
            <a:off x="3810161" y="3309032"/>
            <a:ext cx="1512000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56" name="Google Shape;1256;p71"/>
          <p:cNvSpPr>
            <a:spLocks noGrp="1"/>
          </p:cNvSpPr>
          <p:nvPr>
            <p:ph type="pic" idx="15"/>
          </p:nvPr>
        </p:nvSpPr>
        <p:spPr>
          <a:xfrm>
            <a:off x="5523436" y="3309799"/>
            <a:ext cx="1512000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57" name="Google Shape;1257;p71"/>
          <p:cNvSpPr txBox="1">
            <a:spLocks noGrp="1"/>
          </p:cNvSpPr>
          <p:nvPr>
            <p:ph type="body" idx="16"/>
          </p:nvPr>
        </p:nvSpPr>
        <p:spPr>
          <a:xfrm>
            <a:off x="7236713" y="1302347"/>
            <a:ext cx="1512000" cy="458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393"/>
              <a:buNone/>
              <a:defRPr sz="1393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8" name="Google Shape;1258;p71"/>
          <p:cNvSpPr txBox="1">
            <a:spLocks noGrp="1"/>
          </p:cNvSpPr>
          <p:nvPr>
            <p:ph type="body" idx="17"/>
          </p:nvPr>
        </p:nvSpPr>
        <p:spPr>
          <a:xfrm>
            <a:off x="7226710" y="1875108"/>
            <a:ext cx="1512000" cy="12826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Char char="•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9" name="Google Shape;1259;p71"/>
          <p:cNvSpPr>
            <a:spLocks noGrp="1"/>
          </p:cNvSpPr>
          <p:nvPr>
            <p:ph type="pic" idx="18"/>
          </p:nvPr>
        </p:nvSpPr>
        <p:spPr>
          <a:xfrm>
            <a:off x="7236713" y="3307498"/>
            <a:ext cx="1512000" cy="1176774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260" name="Google Shape;1260;p71"/>
          <p:cNvSpPr txBox="1">
            <a:spLocks noGrp="1"/>
          </p:cNvSpPr>
          <p:nvPr>
            <p:ph type="title"/>
          </p:nvPr>
        </p:nvSpPr>
        <p:spPr>
          <a:xfrm>
            <a:off x="383608" y="237319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1" name="Google Shape;1261;p71"/>
          <p:cNvSpPr txBox="1">
            <a:spLocks noGrp="1"/>
          </p:cNvSpPr>
          <p:nvPr>
            <p:ph type="body" idx="19"/>
          </p:nvPr>
        </p:nvSpPr>
        <p:spPr>
          <a:xfrm>
            <a:off x="383608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592"/>
              <a:buNone/>
              <a:defRPr sz="1592" b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n a row (4)">
  <p:cSld name="3 in a row (4)">
    <p:spTree>
      <p:nvGrpSpPr>
        <p:cNvPr id="1" name="Shape 1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3" name="Google Shape;1263;p72"/>
          <p:cNvSpPr txBox="1">
            <a:spLocks noGrp="1"/>
          </p:cNvSpPr>
          <p:nvPr>
            <p:ph type="body" idx="1"/>
          </p:nvPr>
        </p:nvSpPr>
        <p:spPr>
          <a:xfrm>
            <a:off x="384176" y="1166816"/>
            <a:ext cx="8364538" cy="32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4" name="Google Shape;1264;p72"/>
          <p:cNvSpPr txBox="1">
            <a:spLocks noGrp="1"/>
          </p:cNvSpPr>
          <p:nvPr>
            <p:ph type="body" idx="2"/>
          </p:nvPr>
        </p:nvSpPr>
        <p:spPr>
          <a:xfrm>
            <a:off x="383607" y="1751865"/>
            <a:ext cx="2630942" cy="1329538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432000" rIns="72000" bIns="10800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Char char="▪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5" name="Google Shape;1265;p72"/>
          <p:cNvSpPr txBox="1">
            <a:spLocks noGrp="1"/>
          </p:cNvSpPr>
          <p:nvPr>
            <p:ph type="body" idx="3"/>
          </p:nvPr>
        </p:nvSpPr>
        <p:spPr>
          <a:xfrm>
            <a:off x="3256529" y="1751865"/>
            <a:ext cx="2630942" cy="1329538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432000" rIns="72000" bIns="10800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Char char="▪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6" name="Google Shape;1266;p72"/>
          <p:cNvSpPr txBox="1">
            <a:spLocks noGrp="1"/>
          </p:cNvSpPr>
          <p:nvPr>
            <p:ph type="body" idx="4"/>
          </p:nvPr>
        </p:nvSpPr>
        <p:spPr>
          <a:xfrm>
            <a:off x="6129451" y="1751865"/>
            <a:ext cx="2630942" cy="1329538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432000" rIns="72000" bIns="10800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Char char="▪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7" name="Google Shape;1267;p72"/>
          <p:cNvSpPr txBox="1">
            <a:spLocks noGrp="1"/>
          </p:cNvSpPr>
          <p:nvPr>
            <p:ph type="body" idx="5"/>
          </p:nvPr>
        </p:nvSpPr>
        <p:spPr>
          <a:xfrm>
            <a:off x="383607" y="1751864"/>
            <a:ext cx="2630942" cy="32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8000" tIns="0" rIns="720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8" name="Google Shape;1268;p72"/>
          <p:cNvSpPr txBox="1">
            <a:spLocks noGrp="1"/>
          </p:cNvSpPr>
          <p:nvPr>
            <p:ph type="body" idx="6"/>
          </p:nvPr>
        </p:nvSpPr>
        <p:spPr>
          <a:xfrm>
            <a:off x="3256529" y="1751864"/>
            <a:ext cx="2630942" cy="32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8000" tIns="0" rIns="720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69" name="Google Shape;1269;p72"/>
          <p:cNvSpPr txBox="1">
            <a:spLocks noGrp="1"/>
          </p:cNvSpPr>
          <p:nvPr>
            <p:ph type="body" idx="7"/>
          </p:nvPr>
        </p:nvSpPr>
        <p:spPr>
          <a:xfrm>
            <a:off x="6129451" y="1751864"/>
            <a:ext cx="2630942" cy="32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8000" tIns="0" rIns="720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0" name="Google Shape;1270;p72"/>
          <p:cNvSpPr txBox="1">
            <a:spLocks noGrp="1"/>
          </p:cNvSpPr>
          <p:nvPr>
            <p:ph type="body" idx="8"/>
          </p:nvPr>
        </p:nvSpPr>
        <p:spPr>
          <a:xfrm>
            <a:off x="383607" y="3221826"/>
            <a:ext cx="2630942" cy="1329538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432000" rIns="108000" bIns="10800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Char char="▪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1" name="Google Shape;1271;p72"/>
          <p:cNvSpPr txBox="1">
            <a:spLocks noGrp="1"/>
          </p:cNvSpPr>
          <p:nvPr>
            <p:ph type="body" idx="9"/>
          </p:nvPr>
        </p:nvSpPr>
        <p:spPr>
          <a:xfrm>
            <a:off x="3256529" y="3221826"/>
            <a:ext cx="2630942" cy="1329538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432000" rIns="108000" bIns="10800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Char char="▪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2" name="Google Shape;1272;p72"/>
          <p:cNvSpPr txBox="1">
            <a:spLocks noGrp="1"/>
          </p:cNvSpPr>
          <p:nvPr>
            <p:ph type="body" idx="13"/>
          </p:nvPr>
        </p:nvSpPr>
        <p:spPr>
          <a:xfrm>
            <a:off x="6129451" y="3221826"/>
            <a:ext cx="2630942" cy="1329538"/>
          </a:xfrm>
          <a:prstGeom prst="rect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432000" rIns="108000" bIns="108000" anchor="t" anchorCtr="0">
            <a:noAutofit/>
          </a:bodyPr>
          <a:lstStyle>
            <a:lvl1pPr marL="457200" lvl="0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Noto Sans Symbols"/>
              <a:buChar char="▪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Char char="▪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3" name="Google Shape;1273;p72"/>
          <p:cNvSpPr txBox="1">
            <a:spLocks noGrp="1"/>
          </p:cNvSpPr>
          <p:nvPr>
            <p:ph type="body" idx="14"/>
          </p:nvPr>
        </p:nvSpPr>
        <p:spPr>
          <a:xfrm>
            <a:off x="383607" y="3221824"/>
            <a:ext cx="2630942" cy="32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8000" tIns="0" rIns="720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4" name="Google Shape;1274;p72"/>
          <p:cNvSpPr txBox="1">
            <a:spLocks noGrp="1"/>
          </p:cNvSpPr>
          <p:nvPr>
            <p:ph type="body" idx="15"/>
          </p:nvPr>
        </p:nvSpPr>
        <p:spPr>
          <a:xfrm>
            <a:off x="3256529" y="3221824"/>
            <a:ext cx="2630942" cy="32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8000" tIns="0" rIns="720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5" name="Google Shape;1275;p72"/>
          <p:cNvSpPr txBox="1">
            <a:spLocks noGrp="1"/>
          </p:cNvSpPr>
          <p:nvPr>
            <p:ph type="body" idx="16"/>
          </p:nvPr>
        </p:nvSpPr>
        <p:spPr>
          <a:xfrm>
            <a:off x="6129451" y="3221824"/>
            <a:ext cx="2630942" cy="324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108000" tIns="0" rIns="720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76" name="Google Shape;1276;p72"/>
          <p:cNvSpPr txBox="1">
            <a:spLocks noGrp="1"/>
          </p:cNvSpPr>
          <p:nvPr>
            <p:ph type="title"/>
          </p:nvPr>
        </p:nvSpPr>
        <p:spPr>
          <a:xfrm>
            <a:off x="383608" y="237319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7" name="Google Shape;1277;p72"/>
          <p:cNvSpPr txBox="1">
            <a:spLocks noGrp="1"/>
          </p:cNvSpPr>
          <p:nvPr>
            <p:ph type="body" idx="17"/>
          </p:nvPr>
        </p:nvSpPr>
        <p:spPr>
          <a:xfrm>
            <a:off x="383608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592"/>
              <a:buNone/>
              <a:defRPr sz="1592" b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n a row (6)">
  <p:cSld name="3 in a row (6)">
    <p:spTree>
      <p:nvGrpSpPr>
        <p:cNvPr id="1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Google Shape;1279;p73"/>
          <p:cNvSpPr txBox="1">
            <a:spLocks noGrp="1"/>
          </p:cNvSpPr>
          <p:nvPr>
            <p:ph type="body" idx="1"/>
          </p:nvPr>
        </p:nvSpPr>
        <p:spPr>
          <a:xfrm>
            <a:off x="1403225" y="1448611"/>
            <a:ext cx="4509060" cy="762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0" name="Google Shape;1280;p73"/>
          <p:cNvSpPr txBox="1">
            <a:spLocks noGrp="1"/>
          </p:cNvSpPr>
          <p:nvPr>
            <p:ph type="body" idx="2"/>
          </p:nvPr>
        </p:nvSpPr>
        <p:spPr>
          <a:xfrm>
            <a:off x="1403225" y="1170974"/>
            <a:ext cx="4509060" cy="277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393"/>
              <a:buNone/>
              <a:defRPr sz="1393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1" name="Google Shape;1281;p73"/>
          <p:cNvSpPr>
            <a:spLocks noGrp="1"/>
          </p:cNvSpPr>
          <p:nvPr>
            <p:ph type="pic" idx="3"/>
          </p:nvPr>
        </p:nvSpPr>
        <p:spPr>
          <a:xfrm>
            <a:off x="374649" y="1166813"/>
            <a:ext cx="828000" cy="828000"/>
          </a:xfrm>
          <a:prstGeom prst="ellipse">
            <a:avLst/>
          </a:prstGeom>
          <a:solidFill>
            <a:srgbClr val="D3E4FF"/>
          </a:solidFill>
          <a:ln>
            <a:noFill/>
          </a:ln>
        </p:spPr>
      </p:sp>
      <p:sp>
        <p:nvSpPr>
          <p:cNvPr id="1282" name="Google Shape;1282;p73"/>
          <p:cNvSpPr txBox="1">
            <a:spLocks noGrp="1"/>
          </p:cNvSpPr>
          <p:nvPr>
            <p:ph type="body" idx="4"/>
          </p:nvPr>
        </p:nvSpPr>
        <p:spPr>
          <a:xfrm>
            <a:off x="1403225" y="2710571"/>
            <a:ext cx="4509060" cy="5462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3" name="Google Shape;1283;p73"/>
          <p:cNvSpPr txBox="1">
            <a:spLocks noGrp="1"/>
          </p:cNvSpPr>
          <p:nvPr>
            <p:ph type="body" idx="5"/>
          </p:nvPr>
        </p:nvSpPr>
        <p:spPr>
          <a:xfrm>
            <a:off x="1403225" y="2432932"/>
            <a:ext cx="4509060" cy="277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393"/>
              <a:buNone/>
              <a:defRPr sz="1393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4" name="Google Shape;1284;p73"/>
          <p:cNvSpPr>
            <a:spLocks noGrp="1"/>
          </p:cNvSpPr>
          <p:nvPr>
            <p:ph type="pic" idx="6"/>
          </p:nvPr>
        </p:nvSpPr>
        <p:spPr>
          <a:xfrm>
            <a:off x="374649" y="2428772"/>
            <a:ext cx="828000" cy="828000"/>
          </a:xfrm>
          <a:prstGeom prst="ellipse">
            <a:avLst/>
          </a:prstGeom>
          <a:solidFill>
            <a:srgbClr val="D3E4FF"/>
          </a:solidFill>
          <a:ln>
            <a:noFill/>
          </a:ln>
        </p:spPr>
      </p:sp>
      <p:sp>
        <p:nvSpPr>
          <p:cNvPr id="1285" name="Google Shape;1285;p73"/>
          <p:cNvSpPr txBox="1">
            <a:spLocks noGrp="1"/>
          </p:cNvSpPr>
          <p:nvPr>
            <p:ph type="body" idx="7"/>
          </p:nvPr>
        </p:nvSpPr>
        <p:spPr>
          <a:xfrm>
            <a:off x="1403225" y="3789129"/>
            <a:ext cx="4509060" cy="762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6" name="Google Shape;1286;p73"/>
          <p:cNvSpPr txBox="1">
            <a:spLocks noGrp="1"/>
          </p:cNvSpPr>
          <p:nvPr>
            <p:ph type="body" idx="8"/>
          </p:nvPr>
        </p:nvSpPr>
        <p:spPr>
          <a:xfrm>
            <a:off x="1403225" y="3511490"/>
            <a:ext cx="4509060" cy="277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393"/>
              <a:buNone/>
              <a:defRPr sz="1393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7" name="Google Shape;1287;p73"/>
          <p:cNvSpPr>
            <a:spLocks noGrp="1"/>
          </p:cNvSpPr>
          <p:nvPr>
            <p:ph type="pic" idx="9"/>
          </p:nvPr>
        </p:nvSpPr>
        <p:spPr>
          <a:xfrm>
            <a:off x="374649" y="3507331"/>
            <a:ext cx="828000" cy="828000"/>
          </a:xfrm>
          <a:prstGeom prst="ellipse">
            <a:avLst/>
          </a:prstGeom>
          <a:solidFill>
            <a:srgbClr val="D3E4FF"/>
          </a:solidFill>
          <a:ln>
            <a:noFill/>
          </a:ln>
        </p:spPr>
      </p:sp>
      <p:sp>
        <p:nvSpPr>
          <p:cNvPr id="1288" name="Google Shape;1288;p73"/>
          <p:cNvSpPr txBox="1">
            <a:spLocks noGrp="1"/>
          </p:cNvSpPr>
          <p:nvPr>
            <p:ph type="body" idx="13"/>
          </p:nvPr>
        </p:nvSpPr>
        <p:spPr>
          <a:xfrm>
            <a:off x="6127871" y="1535965"/>
            <a:ext cx="2620842" cy="30153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194"/>
              <a:buFont typeface="Noto Sans Symbols"/>
              <a:buChar char="▪"/>
              <a:defRPr sz="11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Char char="•"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91782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995"/>
              <a:buFont typeface="Arial"/>
              <a:buAutoNum type="alphaLcParenR"/>
              <a:defRPr sz="99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79806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806"/>
              <a:buFont typeface="Arial"/>
              <a:buAutoNum type="romanLcPeriod"/>
              <a:defRPr sz="896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697"/>
              <a:buNone/>
              <a:defRPr sz="69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2"/>
              </a:buClr>
              <a:buSzPts val="1194"/>
              <a:buNone/>
              <a:defRPr sz="1194">
                <a:solidFill>
                  <a:schemeClr val="dk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89" name="Google Shape;1289;p73"/>
          <p:cNvSpPr txBox="1">
            <a:spLocks noGrp="1"/>
          </p:cNvSpPr>
          <p:nvPr>
            <p:ph type="body" idx="14"/>
          </p:nvPr>
        </p:nvSpPr>
        <p:spPr>
          <a:xfrm>
            <a:off x="6127871" y="1166816"/>
            <a:ext cx="2620842" cy="2776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592"/>
              <a:buNone/>
              <a:defRPr sz="1592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0" name="Google Shape;1290;p73"/>
          <p:cNvSpPr txBox="1">
            <a:spLocks noGrp="1"/>
          </p:cNvSpPr>
          <p:nvPr>
            <p:ph type="title"/>
          </p:nvPr>
        </p:nvSpPr>
        <p:spPr>
          <a:xfrm>
            <a:off x="383608" y="237319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91" name="Google Shape;1291;p73"/>
          <p:cNvSpPr txBox="1">
            <a:spLocks noGrp="1"/>
          </p:cNvSpPr>
          <p:nvPr>
            <p:ph type="body" idx="15"/>
          </p:nvPr>
        </p:nvSpPr>
        <p:spPr>
          <a:xfrm>
            <a:off x="383608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592"/>
              <a:buNone/>
              <a:defRPr sz="1592" b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n a row (7)">
  <p:cSld name="3 in a row (7)">
    <p:spTree>
      <p:nvGrpSpPr>
        <p:cNvPr id="1" name="Shape 1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3" name="Google Shape;1293;p74"/>
          <p:cNvSpPr txBox="1">
            <a:spLocks noGrp="1"/>
          </p:cNvSpPr>
          <p:nvPr>
            <p:ph type="body" idx="1"/>
          </p:nvPr>
        </p:nvSpPr>
        <p:spPr>
          <a:xfrm>
            <a:off x="383607" y="3027067"/>
            <a:ext cx="2732716" cy="1381423"/>
          </a:xfrm>
          <a:prstGeom prst="rect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0" tIns="108000" rIns="108000" bIns="1080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Char char="▪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4" name="Google Shape;1294;p74"/>
          <p:cNvSpPr>
            <a:spLocks noGrp="1"/>
          </p:cNvSpPr>
          <p:nvPr>
            <p:ph type="pic" idx="2"/>
          </p:nvPr>
        </p:nvSpPr>
        <p:spPr>
          <a:xfrm>
            <a:off x="518699" y="3341230"/>
            <a:ext cx="753092" cy="753092"/>
          </a:xfrm>
          <a:prstGeom prst="ellipse">
            <a:avLst/>
          </a:prstGeom>
          <a:solidFill>
            <a:srgbClr val="D8D8D8"/>
          </a:solidFill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5" name="Google Shape;1295;p74"/>
          <p:cNvSpPr txBox="1">
            <a:spLocks noGrp="1"/>
          </p:cNvSpPr>
          <p:nvPr>
            <p:ph type="body" idx="3"/>
          </p:nvPr>
        </p:nvSpPr>
        <p:spPr>
          <a:xfrm>
            <a:off x="3205642" y="3027067"/>
            <a:ext cx="2732716" cy="1381423"/>
          </a:xfrm>
          <a:prstGeom prst="rect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0" tIns="108000" rIns="108000" bIns="1080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Char char="▪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6" name="Google Shape;1296;p74"/>
          <p:cNvSpPr>
            <a:spLocks noGrp="1"/>
          </p:cNvSpPr>
          <p:nvPr>
            <p:ph type="pic" idx="4"/>
          </p:nvPr>
        </p:nvSpPr>
        <p:spPr>
          <a:xfrm>
            <a:off x="3340734" y="3341230"/>
            <a:ext cx="753092" cy="753092"/>
          </a:xfrm>
          <a:prstGeom prst="ellipse">
            <a:avLst/>
          </a:prstGeom>
          <a:solidFill>
            <a:srgbClr val="D8D8D8"/>
          </a:solidFill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7" name="Google Shape;1297;p74"/>
          <p:cNvSpPr txBox="1">
            <a:spLocks noGrp="1"/>
          </p:cNvSpPr>
          <p:nvPr>
            <p:ph type="body" idx="5"/>
          </p:nvPr>
        </p:nvSpPr>
        <p:spPr>
          <a:xfrm>
            <a:off x="6027678" y="3027067"/>
            <a:ext cx="2732716" cy="1381423"/>
          </a:xfrm>
          <a:prstGeom prst="rect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0" tIns="108000" rIns="108000" bIns="1080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Char char="▪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98" name="Google Shape;1298;p74"/>
          <p:cNvSpPr>
            <a:spLocks noGrp="1"/>
          </p:cNvSpPr>
          <p:nvPr>
            <p:ph type="pic" idx="6"/>
          </p:nvPr>
        </p:nvSpPr>
        <p:spPr>
          <a:xfrm>
            <a:off x="6162770" y="3341230"/>
            <a:ext cx="753092" cy="753092"/>
          </a:xfrm>
          <a:prstGeom prst="ellipse">
            <a:avLst/>
          </a:prstGeom>
          <a:solidFill>
            <a:srgbClr val="D8D8D8"/>
          </a:solidFill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9" name="Google Shape;1299;p74"/>
          <p:cNvSpPr txBox="1">
            <a:spLocks noGrp="1"/>
          </p:cNvSpPr>
          <p:nvPr>
            <p:ph type="body" idx="7"/>
          </p:nvPr>
        </p:nvSpPr>
        <p:spPr>
          <a:xfrm>
            <a:off x="6027678" y="1369718"/>
            <a:ext cx="2732716" cy="1381423"/>
          </a:xfrm>
          <a:prstGeom prst="rect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0" tIns="108000" rIns="108000" bIns="1080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Char char="▪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0" name="Google Shape;1300;p74"/>
          <p:cNvSpPr>
            <a:spLocks noGrp="1"/>
          </p:cNvSpPr>
          <p:nvPr>
            <p:ph type="pic" idx="8"/>
          </p:nvPr>
        </p:nvSpPr>
        <p:spPr>
          <a:xfrm>
            <a:off x="6162770" y="1683880"/>
            <a:ext cx="753092" cy="75309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01" name="Google Shape;1301;p74"/>
          <p:cNvSpPr txBox="1">
            <a:spLocks noGrp="1"/>
          </p:cNvSpPr>
          <p:nvPr>
            <p:ph type="body" idx="9"/>
          </p:nvPr>
        </p:nvSpPr>
        <p:spPr>
          <a:xfrm>
            <a:off x="3205642" y="1369718"/>
            <a:ext cx="2732716" cy="1381423"/>
          </a:xfrm>
          <a:prstGeom prst="rect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0" tIns="108000" rIns="108000" bIns="1080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Char char="▪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2" name="Google Shape;1302;p74"/>
          <p:cNvSpPr>
            <a:spLocks noGrp="1"/>
          </p:cNvSpPr>
          <p:nvPr>
            <p:ph type="pic" idx="13"/>
          </p:nvPr>
        </p:nvSpPr>
        <p:spPr>
          <a:xfrm>
            <a:off x="3340734" y="1683880"/>
            <a:ext cx="753092" cy="75309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03" name="Google Shape;1303;p74"/>
          <p:cNvSpPr txBox="1">
            <a:spLocks noGrp="1"/>
          </p:cNvSpPr>
          <p:nvPr>
            <p:ph type="body" idx="14"/>
          </p:nvPr>
        </p:nvSpPr>
        <p:spPr>
          <a:xfrm>
            <a:off x="383607" y="1369718"/>
            <a:ext cx="2732716" cy="1381423"/>
          </a:xfrm>
          <a:prstGeom prst="rect">
            <a:avLst/>
          </a:prstGeom>
          <a:noFill/>
          <a:ln w="9525" cap="flat" cmpd="sng">
            <a:solidFill>
              <a:srgbClr val="BFBFB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0" tIns="108000" rIns="108000" bIns="10800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Char char="▪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AutoNum type="alphaLcParenR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96837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AutoNum type="romanLcPeriod"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4" name="Google Shape;1304;p74"/>
          <p:cNvSpPr>
            <a:spLocks noGrp="1"/>
          </p:cNvSpPr>
          <p:nvPr>
            <p:ph type="pic" idx="15"/>
          </p:nvPr>
        </p:nvSpPr>
        <p:spPr>
          <a:xfrm>
            <a:off x="518699" y="1683880"/>
            <a:ext cx="753092" cy="75309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05" name="Google Shape;1305;p74"/>
          <p:cNvSpPr txBox="1">
            <a:spLocks noGrp="1"/>
          </p:cNvSpPr>
          <p:nvPr>
            <p:ph type="title"/>
          </p:nvPr>
        </p:nvSpPr>
        <p:spPr>
          <a:xfrm>
            <a:off x="383608" y="237319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6" name="Google Shape;1306;p74"/>
          <p:cNvSpPr txBox="1">
            <a:spLocks noGrp="1"/>
          </p:cNvSpPr>
          <p:nvPr>
            <p:ph type="body" idx="16"/>
          </p:nvPr>
        </p:nvSpPr>
        <p:spPr>
          <a:xfrm>
            <a:off x="383608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592"/>
              <a:buNone/>
              <a:defRPr sz="1592" b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1"/>
          <p:cNvSpPr txBox="1">
            <a:spLocks noGrp="1"/>
          </p:cNvSpPr>
          <p:nvPr>
            <p:ph type="title"/>
          </p:nvPr>
        </p:nvSpPr>
        <p:spPr>
          <a:xfrm>
            <a:off x="383607" y="237317"/>
            <a:ext cx="8365106" cy="428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1"/>
          <p:cNvSpPr txBox="1">
            <a:spLocks noGrp="1"/>
          </p:cNvSpPr>
          <p:nvPr>
            <p:ph type="body" idx="1"/>
          </p:nvPr>
        </p:nvSpPr>
        <p:spPr>
          <a:xfrm>
            <a:off x="383608" y="1957019"/>
            <a:ext cx="8365106" cy="25943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▪"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21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AutoNum type="alphaLcParenR"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8003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10"/>
              <a:buFont typeface="Arial"/>
              <a:buAutoNum type="romanLcPeriod"/>
              <a:defRPr sz="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79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Char char="•"/>
              <a:defRPr sz="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3" name="Google Shape;133;p11"/>
          <p:cNvSpPr txBox="1">
            <a:spLocks noGrp="1"/>
          </p:cNvSpPr>
          <p:nvPr>
            <p:ph type="body" idx="2"/>
          </p:nvPr>
        </p:nvSpPr>
        <p:spPr>
          <a:xfrm>
            <a:off x="383607" y="1166813"/>
            <a:ext cx="8364538" cy="57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4" name="Google Shape;134;p11"/>
          <p:cNvSpPr txBox="1">
            <a:spLocks noGrp="1"/>
          </p:cNvSpPr>
          <p:nvPr>
            <p:ph type="body" idx="3"/>
          </p:nvPr>
        </p:nvSpPr>
        <p:spPr>
          <a:xfrm>
            <a:off x="383607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5" name="Google Shape;135;p11"/>
          <p:cNvSpPr txBox="1">
            <a:spLocks noGrp="1"/>
          </p:cNvSpPr>
          <p:nvPr>
            <p:ph type="body" idx="4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6" name="Google Shape;136;p11"/>
          <p:cNvSpPr txBox="1">
            <a:spLocks noGrp="1"/>
          </p:cNvSpPr>
          <p:nvPr>
            <p:ph type="body" idx="5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7" name="Google Shape;137;p11"/>
          <p:cNvSpPr txBox="1">
            <a:spLocks noGrp="1"/>
          </p:cNvSpPr>
          <p:nvPr>
            <p:ph type="body" idx="6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8" name="Google Shape;138;p11"/>
          <p:cNvSpPr txBox="1">
            <a:spLocks noGrp="1"/>
          </p:cNvSpPr>
          <p:nvPr>
            <p:ph type="body" idx="7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9" name="Google Shape;139;p11"/>
          <p:cNvSpPr txBox="1">
            <a:spLocks noGrp="1"/>
          </p:cNvSpPr>
          <p:nvPr>
            <p:ph type="body" idx="8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0" name="Google Shape;140;p11"/>
          <p:cNvSpPr txBox="1">
            <a:spLocks noGrp="1"/>
          </p:cNvSpPr>
          <p:nvPr>
            <p:ph type="body" idx="9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1" name="Google Shape;141;p11"/>
          <p:cNvSpPr txBox="1">
            <a:spLocks noGrp="1"/>
          </p:cNvSpPr>
          <p:nvPr>
            <p:ph type="body" idx="13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n a row (8)">
  <p:cSld name="3 in a row (8)">
    <p:spTree>
      <p:nvGrpSpPr>
        <p:cNvPr id="1" name="Shape 1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8" name="Google Shape;1308;p75"/>
          <p:cNvSpPr txBox="1">
            <a:spLocks noGrp="1"/>
          </p:cNvSpPr>
          <p:nvPr>
            <p:ph type="body" idx="1"/>
          </p:nvPr>
        </p:nvSpPr>
        <p:spPr>
          <a:xfrm>
            <a:off x="374649" y="1809519"/>
            <a:ext cx="2639901" cy="937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50000"/>
              </a:lnSpc>
              <a:spcBef>
                <a:spcPts val="119"/>
              </a:spcBef>
              <a:spcAft>
                <a:spcPts val="0"/>
              </a:spcAft>
              <a:buClr>
                <a:srgbClr val="000000"/>
              </a:buClr>
              <a:buSzPts val="995"/>
              <a:buFont typeface="Arial"/>
              <a:buNone/>
              <a:defRPr sz="99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09" name="Google Shape;1309;p75"/>
          <p:cNvSpPr txBox="1">
            <a:spLocks noGrp="1"/>
          </p:cNvSpPr>
          <p:nvPr>
            <p:ph type="body" idx="2"/>
          </p:nvPr>
        </p:nvSpPr>
        <p:spPr>
          <a:xfrm>
            <a:off x="1021181" y="1170974"/>
            <a:ext cx="1993368" cy="53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393"/>
              <a:buNone/>
              <a:defRPr sz="1393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0" name="Google Shape;1310;p75"/>
          <p:cNvSpPr>
            <a:spLocks noGrp="1"/>
          </p:cNvSpPr>
          <p:nvPr>
            <p:ph type="pic" idx="3"/>
          </p:nvPr>
        </p:nvSpPr>
        <p:spPr>
          <a:xfrm>
            <a:off x="374648" y="1166812"/>
            <a:ext cx="540000" cy="540000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11" name="Google Shape;1311;p75"/>
          <p:cNvSpPr txBox="1">
            <a:spLocks noGrp="1"/>
          </p:cNvSpPr>
          <p:nvPr>
            <p:ph type="body" idx="4"/>
          </p:nvPr>
        </p:nvSpPr>
        <p:spPr>
          <a:xfrm>
            <a:off x="3245196" y="1805360"/>
            <a:ext cx="2639901" cy="937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50000"/>
              </a:lnSpc>
              <a:spcBef>
                <a:spcPts val="119"/>
              </a:spcBef>
              <a:spcAft>
                <a:spcPts val="0"/>
              </a:spcAft>
              <a:buClr>
                <a:srgbClr val="000000"/>
              </a:buClr>
              <a:buSzPts val="995"/>
              <a:buFont typeface="Arial"/>
              <a:buNone/>
              <a:defRPr sz="99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2" name="Google Shape;1312;p75"/>
          <p:cNvSpPr txBox="1">
            <a:spLocks noGrp="1"/>
          </p:cNvSpPr>
          <p:nvPr>
            <p:ph type="body" idx="5"/>
          </p:nvPr>
        </p:nvSpPr>
        <p:spPr>
          <a:xfrm>
            <a:off x="3891730" y="1166815"/>
            <a:ext cx="1993368" cy="53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393"/>
              <a:buNone/>
              <a:defRPr sz="1393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3" name="Google Shape;1313;p75"/>
          <p:cNvSpPr>
            <a:spLocks noGrp="1"/>
          </p:cNvSpPr>
          <p:nvPr>
            <p:ph type="pic" idx="6"/>
          </p:nvPr>
        </p:nvSpPr>
        <p:spPr>
          <a:xfrm>
            <a:off x="3245196" y="1162653"/>
            <a:ext cx="540000" cy="540000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14" name="Google Shape;1314;p75"/>
          <p:cNvSpPr txBox="1">
            <a:spLocks noGrp="1"/>
          </p:cNvSpPr>
          <p:nvPr>
            <p:ph type="body" idx="7"/>
          </p:nvPr>
        </p:nvSpPr>
        <p:spPr>
          <a:xfrm>
            <a:off x="6115744" y="1801201"/>
            <a:ext cx="2639901" cy="937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50000"/>
              </a:lnSpc>
              <a:spcBef>
                <a:spcPts val="119"/>
              </a:spcBef>
              <a:spcAft>
                <a:spcPts val="0"/>
              </a:spcAft>
              <a:buClr>
                <a:srgbClr val="000000"/>
              </a:buClr>
              <a:buSzPts val="995"/>
              <a:buFont typeface="Arial"/>
              <a:buNone/>
              <a:defRPr sz="99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5" name="Google Shape;1315;p75"/>
          <p:cNvSpPr txBox="1">
            <a:spLocks noGrp="1"/>
          </p:cNvSpPr>
          <p:nvPr>
            <p:ph type="body" idx="8"/>
          </p:nvPr>
        </p:nvSpPr>
        <p:spPr>
          <a:xfrm>
            <a:off x="6762277" y="1162656"/>
            <a:ext cx="1993368" cy="53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393"/>
              <a:buNone/>
              <a:defRPr sz="1393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6" name="Google Shape;1316;p75"/>
          <p:cNvSpPr>
            <a:spLocks noGrp="1"/>
          </p:cNvSpPr>
          <p:nvPr>
            <p:ph type="pic" idx="9"/>
          </p:nvPr>
        </p:nvSpPr>
        <p:spPr>
          <a:xfrm>
            <a:off x="6115744" y="1158494"/>
            <a:ext cx="540000" cy="540000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17" name="Google Shape;1317;p75"/>
          <p:cNvSpPr txBox="1">
            <a:spLocks noGrp="1"/>
          </p:cNvSpPr>
          <p:nvPr>
            <p:ph type="body" idx="13"/>
          </p:nvPr>
        </p:nvSpPr>
        <p:spPr>
          <a:xfrm>
            <a:off x="383608" y="3619786"/>
            <a:ext cx="2639901" cy="937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50000"/>
              </a:lnSpc>
              <a:spcBef>
                <a:spcPts val="119"/>
              </a:spcBef>
              <a:spcAft>
                <a:spcPts val="0"/>
              </a:spcAft>
              <a:buClr>
                <a:srgbClr val="000000"/>
              </a:buClr>
              <a:buSzPts val="995"/>
              <a:buFont typeface="Arial"/>
              <a:buNone/>
              <a:defRPr sz="99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8" name="Google Shape;1318;p75"/>
          <p:cNvSpPr txBox="1">
            <a:spLocks noGrp="1"/>
          </p:cNvSpPr>
          <p:nvPr>
            <p:ph type="body" idx="14"/>
          </p:nvPr>
        </p:nvSpPr>
        <p:spPr>
          <a:xfrm>
            <a:off x="1030140" y="2981241"/>
            <a:ext cx="1993368" cy="53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393"/>
              <a:buNone/>
              <a:defRPr sz="1393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9" name="Google Shape;1319;p75"/>
          <p:cNvSpPr>
            <a:spLocks noGrp="1"/>
          </p:cNvSpPr>
          <p:nvPr>
            <p:ph type="pic" idx="15"/>
          </p:nvPr>
        </p:nvSpPr>
        <p:spPr>
          <a:xfrm>
            <a:off x="383607" y="2977079"/>
            <a:ext cx="540000" cy="540000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20" name="Google Shape;1320;p75"/>
          <p:cNvSpPr txBox="1">
            <a:spLocks noGrp="1"/>
          </p:cNvSpPr>
          <p:nvPr>
            <p:ph type="body" idx="16"/>
          </p:nvPr>
        </p:nvSpPr>
        <p:spPr>
          <a:xfrm>
            <a:off x="3254156" y="3615627"/>
            <a:ext cx="2639901" cy="937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50000"/>
              </a:lnSpc>
              <a:spcBef>
                <a:spcPts val="119"/>
              </a:spcBef>
              <a:spcAft>
                <a:spcPts val="0"/>
              </a:spcAft>
              <a:buClr>
                <a:srgbClr val="000000"/>
              </a:buClr>
              <a:buSzPts val="995"/>
              <a:buFont typeface="Arial"/>
              <a:buNone/>
              <a:defRPr sz="99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1" name="Google Shape;1321;p75"/>
          <p:cNvSpPr txBox="1">
            <a:spLocks noGrp="1"/>
          </p:cNvSpPr>
          <p:nvPr>
            <p:ph type="body" idx="17"/>
          </p:nvPr>
        </p:nvSpPr>
        <p:spPr>
          <a:xfrm>
            <a:off x="3900689" y="2977082"/>
            <a:ext cx="1993368" cy="53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393"/>
              <a:buNone/>
              <a:defRPr sz="1393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2" name="Google Shape;1322;p75"/>
          <p:cNvSpPr>
            <a:spLocks noGrp="1"/>
          </p:cNvSpPr>
          <p:nvPr>
            <p:ph type="pic" idx="18"/>
          </p:nvPr>
        </p:nvSpPr>
        <p:spPr>
          <a:xfrm>
            <a:off x="3254155" y="2972920"/>
            <a:ext cx="540000" cy="540000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23" name="Google Shape;1323;p75"/>
          <p:cNvSpPr txBox="1">
            <a:spLocks noGrp="1"/>
          </p:cNvSpPr>
          <p:nvPr>
            <p:ph type="body" idx="19"/>
          </p:nvPr>
        </p:nvSpPr>
        <p:spPr>
          <a:xfrm>
            <a:off x="6124703" y="3611468"/>
            <a:ext cx="2639901" cy="9378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>
              <a:lnSpc>
                <a:spcPct val="150000"/>
              </a:lnSpc>
              <a:spcBef>
                <a:spcPts val="119"/>
              </a:spcBef>
              <a:spcAft>
                <a:spcPts val="0"/>
              </a:spcAft>
              <a:buClr>
                <a:srgbClr val="000000"/>
              </a:buClr>
              <a:buSzPts val="995"/>
              <a:buFont typeface="Arial"/>
              <a:buNone/>
              <a:defRPr sz="995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Noto Sans Symbols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075"/>
              <a:buFont typeface="Arial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4" name="Google Shape;1324;p75"/>
          <p:cNvSpPr txBox="1">
            <a:spLocks noGrp="1"/>
          </p:cNvSpPr>
          <p:nvPr>
            <p:ph type="body" idx="20"/>
          </p:nvPr>
        </p:nvSpPr>
        <p:spPr>
          <a:xfrm>
            <a:off x="6771236" y="2972923"/>
            <a:ext cx="1993368" cy="535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393"/>
              <a:buNone/>
              <a:defRPr sz="1393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5" name="Google Shape;1325;p75"/>
          <p:cNvSpPr>
            <a:spLocks noGrp="1"/>
          </p:cNvSpPr>
          <p:nvPr>
            <p:ph type="pic" idx="21"/>
          </p:nvPr>
        </p:nvSpPr>
        <p:spPr>
          <a:xfrm>
            <a:off x="6124703" y="2968761"/>
            <a:ext cx="540000" cy="540000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26" name="Google Shape;1326;p75"/>
          <p:cNvSpPr txBox="1">
            <a:spLocks noGrp="1"/>
          </p:cNvSpPr>
          <p:nvPr>
            <p:ph type="title"/>
          </p:nvPr>
        </p:nvSpPr>
        <p:spPr>
          <a:xfrm>
            <a:off x="383608" y="237319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27" name="Google Shape;1327;p75"/>
          <p:cNvSpPr txBox="1">
            <a:spLocks noGrp="1"/>
          </p:cNvSpPr>
          <p:nvPr>
            <p:ph type="body" idx="22"/>
          </p:nvPr>
        </p:nvSpPr>
        <p:spPr>
          <a:xfrm>
            <a:off x="383608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592"/>
              <a:buNone/>
              <a:defRPr sz="1592" b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n a row (9)">
  <p:cSld name="3 in a row (9)">
    <p:spTree>
      <p:nvGrpSpPr>
        <p:cNvPr id="1" name="Shape 1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9" name="Google Shape;1329;p76"/>
          <p:cNvSpPr>
            <a:spLocks noGrp="1"/>
          </p:cNvSpPr>
          <p:nvPr>
            <p:ph type="pic" idx="2"/>
          </p:nvPr>
        </p:nvSpPr>
        <p:spPr>
          <a:xfrm>
            <a:off x="4027999" y="2262241"/>
            <a:ext cx="1076325" cy="107791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30" name="Google Shape;1330;p76"/>
          <p:cNvSpPr>
            <a:spLocks noGrp="1"/>
          </p:cNvSpPr>
          <p:nvPr>
            <p:ph type="pic" idx="3"/>
          </p:nvPr>
        </p:nvSpPr>
        <p:spPr>
          <a:xfrm>
            <a:off x="3014551" y="1166813"/>
            <a:ext cx="1076325" cy="107791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31" name="Google Shape;1331;p76"/>
          <p:cNvSpPr>
            <a:spLocks noGrp="1"/>
          </p:cNvSpPr>
          <p:nvPr>
            <p:ph type="pic" idx="4"/>
          </p:nvPr>
        </p:nvSpPr>
        <p:spPr>
          <a:xfrm>
            <a:off x="5028921" y="1166813"/>
            <a:ext cx="1076325" cy="107791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32" name="Google Shape;1332;p76"/>
          <p:cNvSpPr>
            <a:spLocks noGrp="1"/>
          </p:cNvSpPr>
          <p:nvPr>
            <p:ph type="pic" idx="5"/>
          </p:nvPr>
        </p:nvSpPr>
        <p:spPr>
          <a:xfrm>
            <a:off x="3014551" y="3319778"/>
            <a:ext cx="1076325" cy="107791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33" name="Google Shape;1333;p76"/>
          <p:cNvSpPr>
            <a:spLocks noGrp="1"/>
          </p:cNvSpPr>
          <p:nvPr>
            <p:ph type="pic" idx="6"/>
          </p:nvPr>
        </p:nvSpPr>
        <p:spPr>
          <a:xfrm>
            <a:off x="5028921" y="3319778"/>
            <a:ext cx="1076325" cy="107791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34" name="Google Shape;1334;p76"/>
          <p:cNvSpPr txBox="1">
            <a:spLocks noGrp="1"/>
          </p:cNvSpPr>
          <p:nvPr>
            <p:ph type="body" idx="1"/>
          </p:nvPr>
        </p:nvSpPr>
        <p:spPr>
          <a:xfrm>
            <a:off x="5648960" y="2571750"/>
            <a:ext cx="3251200" cy="5104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accent2"/>
              </a:buClr>
              <a:buSzPts val="1592"/>
              <a:buNone/>
              <a:defRPr sz="1592" b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35" name="Google Shape;1335;p76"/>
          <p:cNvSpPr txBox="1">
            <a:spLocks noGrp="1"/>
          </p:cNvSpPr>
          <p:nvPr>
            <p:ph type="title"/>
          </p:nvPr>
        </p:nvSpPr>
        <p:spPr>
          <a:xfrm>
            <a:off x="383608" y="237319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36" name="Google Shape;1336;p76"/>
          <p:cNvSpPr txBox="1">
            <a:spLocks noGrp="1"/>
          </p:cNvSpPr>
          <p:nvPr>
            <p:ph type="body" idx="7"/>
          </p:nvPr>
        </p:nvSpPr>
        <p:spPr>
          <a:xfrm>
            <a:off x="383608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592"/>
              <a:buNone/>
              <a:defRPr sz="1592" b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37" name="Google Shape;1337;p76"/>
          <p:cNvSpPr txBox="1">
            <a:spLocks noGrp="1"/>
          </p:cNvSpPr>
          <p:nvPr>
            <p:ph type="body" idx="8"/>
          </p:nvPr>
        </p:nvSpPr>
        <p:spPr>
          <a:xfrm>
            <a:off x="398928" y="1288752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38" name="Google Shape;1338;p76"/>
          <p:cNvSpPr txBox="1">
            <a:spLocks noGrp="1"/>
          </p:cNvSpPr>
          <p:nvPr>
            <p:ph type="body" idx="9"/>
          </p:nvPr>
        </p:nvSpPr>
        <p:spPr>
          <a:xfrm>
            <a:off x="399601" y="1591312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194"/>
              <a:buNone/>
              <a:defRPr sz="11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39" name="Google Shape;1339;p76"/>
          <p:cNvSpPr txBox="1">
            <a:spLocks noGrp="1"/>
          </p:cNvSpPr>
          <p:nvPr>
            <p:ph type="body" idx="13"/>
          </p:nvPr>
        </p:nvSpPr>
        <p:spPr>
          <a:xfrm>
            <a:off x="398928" y="2483712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40" name="Google Shape;1340;p76"/>
          <p:cNvSpPr txBox="1">
            <a:spLocks noGrp="1"/>
          </p:cNvSpPr>
          <p:nvPr>
            <p:ph type="body" idx="14"/>
          </p:nvPr>
        </p:nvSpPr>
        <p:spPr>
          <a:xfrm>
            <a:off x="399601" y="2786274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194"/>
              <a:buNone/>
              <a:defRPr sz="11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41" name="Google Shape;1341;p76"/>
          <p:cNvSpPr txBox="1">
            <a:spLocks noGrp="1"/>
          </p:cNvSpPr>
          <p:nvPr>
            <p:ph type="body" idx="15"/>
          </p:nvPr>
        </p:nvSpPr>
        <p:spPr>
          <a:xfrm>
            <a:off x="398928" y="3596016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42" name="Google Shape;1342;p76"/>
          <p:cNvSpPr txBox="1">
            <a:spLocks noGrp="1"/>
          </p:cNvSpPr>
          <p:nvPr>
            <p:ph type="body" idx="16"/>
          </p:nvPr>
        </p:nvSpPr>
        <p:spPr>
          <a:xfrm>
            <a:off x="399601" y="3898578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194"/>
              <a:buNone/>
              <a:defRPr sz="11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43" name="Google Shape;1343;p76"/>
          <p:cNvSpPr txBox="1">
            <a:spLocks noGrp="1"/>
          </p:cNvSpPr>
          <p:nvPr>
            <p:ph type="body" idx="17"/>
          </p:nvPr>
        </p:nvSpPr>
        <p:spPr>
          <a:xfrm>
            <a:off x="6332368" y="1288752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44" name="Google Shape;1344;p76"/>
          <p:cNvSpPr txBox="1">
            <a:spLocks noGrp="1"/>
          </p:cNvSpPr>
          <p:nvPr>
            <p:ph type="body" idx="18"/>
          </p:nvPr>
        </p:nvSpPr>
        <p:spPr>
          <a:xfrm>
            <a:off x="6333041" y="1591312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194"/>
              <a:buNone/>
              <a:defRPr sz="11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45" name="Google Shape;1345;p76"/>
          <p:cNvSpPr txBox="1">
            <a:spLocks noGrp="1"/>
          </p:cNvSpPr>
          <p:nvPr>
            <p:ph type="body" idx="19"/>
          </p:nvPr>
        </p:nvSpPr>
        <p:spPr>
          <a:xfrm>
            <a:off x="6342528" y="3596016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46" name="Google Shape;1346;p76"/>
          <p:cNvSpPr txBox="1">
            <a:spLocks noGrp="1"/>
          </p:cNvSpPr>
          <p:nvPr>
            <p:ph type="body" idx="20"/>
          </p:nvPr>
        </p:nvSpPr>
        <p:spPr>
          <a:xfrm>
            <a:off x="6343201" y="3898578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194"/>
              <a:buNone/>
              <a:defRPr sz="11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in a row (10)">
  <p:cSld name="3 in a row (10)">
    <p:spTree>
      <p:nvGrpSpPr>
        <p:cNvPr id="1" name="Shape 1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8" name="Google Shape;1348;p77"/>
          <p:cNvSpPr>
            <a:spLocks noGrp="1"/>
          </p:cNvSpPr>
          <p:nvPr>
            <p:ph type="pic" idx="2"/>
          </p:nvPr>
        </p:nvSpPr>
        <p:spPr>
          <a:xfrm>
            <a:off x="4003498" y="2318437"/>
            <a:ext cx="1076325" cy="107791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49" name="Google Shape;1349;p77"/>
          <p:cNvSpPr>
            <a:spLocks noGrp="1"/>
          </p:cNvSpPr>
          <p:nvPr>
            <p:ph type="pic" idx="3"/>
          </p:nvPr>
        </p:nvSpPr>
        <p:spPr>
          <a:xfrm>
            <a:off x="4003498" y="1165118"/>
            <a:ext cx="1076325" cy="107791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50" name="Google Shape;1350;p77"/>
          <p:cNvSpPr>
            <a:spLocks noGrp="1"/>
          </p:cNvSpPr>
          <p:nvPr>
            <p:ph type="pic" idx="4"/>
          </p:nvPr>
        </p:nvSpPr>
        <p:spPr>
          <a:xfrm>
            <a:off x="4009338" y="3471756"/>
            <a:ext cx="1076325" cy="107791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51" name="Google Shape;1351;p77"/>
          <p:cNvSpPr>
            <a:spLocks noGrp="1"/>
          </p:cNvSpPr>
          <p:nvPr>
            <p:ph type="pic" idx="5"/>
          </p:nvPr>
        </p:nvSpPr>
        <p:spPr>
          <a:xfrm>
            <a:off x="2971227" y="1757458"/>
            <a:ext cx="1076325" cy="107791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52" name="Google Shape;1352;p77"/>
          <p:cNvSpPr>
            <a:spLocks noGrp="1"/>
          </p:cNvSpPr>
          <p:nvPr>
            <p:ph type="pic" idx="6"/>
          </p:nvPr>
        </p:nvSpPr>
        <p:spPr>
          <a:xfrm>
            <a:off x="5035769" y="1757458"/>
            <a:ext cx="1076325" cy="107791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53" name="Google Shape;1353;p77"/>
          <p:cNvSpPr>
            <a:spLocks noGrp="1"/>
          </p:cNvSpPr>
          <p:nvPr>
            <p:ph type="pic" idx="7"/>
          </p:nvPr>
        </p:nvSpPr>
        <p:spPr>
          <a:xfrm>
            <a:off x="2963597" y="2923303"/>
            <a:ext cx="1076325" cy="107791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54" name="Google Shape;1354;p77"/>
          <p:cNvSpPr>
            <a:spLocks noGrp="1"/>
          </p:cNvSpPr>
          <p:nvPr>
            <p:ph type="pic" idx="8"/>
          </p:nvPr>
        </p:nvSpPr>
        <p:spPr>
          <a:xfrm>
            <a:off x="5028139" y="2923303"/>
            <a:ext cx="1076325" cy="1077912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55" name="Google Shape;1355;p77"/>
          <p:cNvSpPr txBox="1">
            <a:spLocks noGrp="1"/>
          </p:cNvSpPr>
          <p:nvPr>
            <p:ph type="body" idx="1"/>
          </p:nvPr>
        </p:nvSpPr>
        <p:spPr>
          <a:xfrm>
            <a:off x="6317491" y="1638322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393"/>
              <a:buNone/>
              <a:defRPr sz="1393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56" name="Google Shape;1356;p77"/>
          <p:cNvSpPr txBox="1">
            <a:spLocks noGrp="1"/>
          </p:cNvSpPr>
          <p:nvPr>
            <p:ph type="body" idx="9"/>
          </p:nvPr>
        </p:nvSpPr>
        <p:spPr>
          <a:xfrm>
            <a:off x="6318164" y="1940886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57" name="Google Shape;1357;p77"/>
          <p:cNvSpPr txBox="1">
            <a:spLocks noGrp="1"/>
          </p:cNvSpPr>
          <p:nvPr>
            <p:ph type="body" idx="13"/>
          </p:nvPr>
        </p:nvSpPr>
        <p:spPr>
          <a:xfrm>
            <a:off x="6317491" y="2612327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393"/>
              <a:buNone/>
              <a:defRPr sz="1393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58" name="Google Shape;1358;p77"/>
          <p:cNvSpPr txBox="1">
            <a:spLocks noGrp="1"/>
          </p:cNvSpPr>
          <p:nvPr>
            <p:ph type="body" idx="14"/>
          </p:nvPr>
        </p:nvSpPr>
        <p:spPr>
          <a:xfrm>
            <a:off x="6318164" y="2914889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59" name="Google Shape;1359;p77"/>
          <p:cNvSpPr txBox="1">
            <a:spLocks noGrp="1"/>
          </p:cNvSpPr>
          <p:nvPr>
            <p:ph type="body" idx="15"/>
          </p:nvPr>
        </p:nvSpPr>
        <p:spPr>
          <a:xfrm>
            <a:off x="6317491" y="3586328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393"/>
              <a:buNone/>
              <a:defRPr sz="1393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0" name="Google Shape;1360;p77"/>
          <p:cNvSpPr txBox="1">
            <a:spLocks noGrp="1"/>
          </p:cNvSpPr>
          <p:nvPr>
            <p:ph type="body" idx="16"/>
          </p:nvPr>
        </p:nvSpPr>
        <p:spPr>
          <a:xfrm>
            <a:off x="6318164" y="3888892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1" name="Google Shape;1361;p77"/>
          <p:cNvSpPr txBox="1">
            <a:spLocks noGrp="1"/>
          </p:cNvSpPr>
          <p:nvPr>
            <p:ph type="body" idx="17"/>
          </p:nvPr>
        </p:nvSpPr>
        <p:spPr>
          <a:xfrm>
            <a:off x="398928" y="1623097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393"/>
              <a:buNone/>
              <a:defRPr sz="1393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2" name="Google Shape;1362;p77"/>
          <p:cNvSpPr txBox="1">
            <a:spLocks noGrp="1"/>
          </p:cNvSpPr>
          <p:nvPr>
            <p:ph type="body" idx="18"/>
          </p:nvPr>
        </p:nvSpPr>
        <p:spPr>
          <a:xfrm>
            <a:off x="399601" y="1925659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3" name="Google Shape;1363;p77"/>
          <p:cNvSpPr txBox="1">
            <a:spLocks noGrp="1"/>
          </p:cNvSpPr>
          <p:nvPr>
            <p:ph type="body" idx="19"/>
          </p:nvPr>
        </p:nvSpPr>
        <p:spPr>
          <a:xfrm>
            <a:off x="398928" y="2597100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393"/>
              <a:buNone/>
              <a:defRPr sz="1393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4" name="Google Shape;1364;p77"/>
          <p:cNvSpPr txBox="1">
            <a:spLocks noGrp="1"/>
          </p:cNvSpPr>
          <p:nvPr>
            <p:ph type="body" idx="20"/>
          </p:nvPr>
        </p:nvSpPr>
        <p:spPr>
          <a:xfrm>
            <a:off x="399601" y="2899662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5" name="Google Shape;1365;p77"/>
          <p:cNvSpPr txBox="1">
            <a:spLocks noGrp="1"/>
          </p:cNvSpPr>
          <p:nvPr>
            <p:ph type="body" idx="21"/>
          </p:nvPr>
        </p:nvSpPr>
        <p:spPr>
          <a:xfrm>
            <a:off x="398928" y="3571103"/>
            <a:ext cx="242690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393"/>
              <a:buNone/>
              <a:defRPr sz="1393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6" name="Google Shape;1366;p77"/>
          <p:cNvSpPr txBox="1">
            <a:spLocks noGrp="1"/>
          </p:cNvSpPr>
          <p:nvPr>
            <p:ph type="body" idx="22"/>
          </p:nvPr>
        </p:nvSpPr>
        <p:spPr>
          <a:xfrm>
            <a:off x="399601" y="3873665"/>
            <a:ext cx="2425670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67" name="Google Shape;1367;p77"/>
          <p:cNvSpPr txBox="1">
            <a:spLocks noGrp="1"/>
          </p:cNvSpPr>
          <p:nvPr>
            <p:ph type="title"/>
          </p:nvPr>
        </p:nvSpPr>
        <p:spPr>
          <a:xfrm>
            <a:off x="383608" y="237319"/>
            <a:ext cx="8365106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68" name="Google Shape;1368;p77"/>
          <p:cNvSpPr txBox="1">
            <a:spLocks noGrp="1"/>
          </p:cNvSpPr>
          <p:nvPr>
            <p:ph type="body" idx="23"/>
          </p:nvPr>
        </p:nvSpPr>
        <p:spPr>
          <a:xfrm>
            <a:off x="383608" y="735013"/>
            <a:ext cx="836510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592"/>
              <a:buNone/>
              <a:defRPr sz="1592" b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eatures list (1)">
  <p:cSld name="Features list (1)">
    <p:spTree>
      <p:nvGrpSpPr>
        <p:cNvPr id="1" name="Shape 1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0" name="Google Shape;1370;p78"/>
          <p:cNvSpPr txBox="1">
            <a:spLocks noGrp="1"/>
          </p:cNvSpPr>
          <p:nvPr>
            <p:ph type="body" idx="1"/>
          </p:nvPr>
        </p:nvSpPr>
        <p:spPr>
          <a:xfrm>
            <a:off x="380914" y="950915"/>
            <a:ext cx="2500072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92"/>
              <a:buNone/>
              <a:defRPr sz="1592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 sz="1493" b="1"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 sz="1343" b="1"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6pPr>
            <a:lvl7pPr marL="3200400" lvl="6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7pPr>
            <a:lvl8pPr marL="3657600" lvl="7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8pPr>
            <a:lvl9pPr marL="4114800" lvl="8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9pPr>
          </a:lstStyle>
          <a:p>
            <a:endParaRPr/>
          </a:p>
        </p:txBody>
      </p:sp>
      <p:sp>
        <p:nvSpPr>
          <p:cNvPr id="1371" name="Google Shape;1371;p78"/>
          <p:cNvSpPr txBox="1">
            <a:spLocks noGrp="1"/>
          </p:cNvSpPr>
          <p:nvPr>
            <p:ph type="title"/>
          </p:nvPr>
        </p:nvSpPr>
        <p:spPr>
          <a:xfrm>
            <a:off x="380913" y="237319"/>
            <a:ext cx="8367800" cy="5477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786"/>
              <a:buFont typeface="Arial"/>
              <a:buNone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72" name="Google Shape;1372;p78"/>
          <p:cNvSpPr>
            <a:spLocks noGrp="1"/>
          </p:cNvSpPr>
          <p:nvPr>
            <p:ph type="pic" idx="2"/>
          </p:nvPr>
        </p:nvSpPr>
        <p:spPr>
          <a:xfrm>
            <a:off x="3106223" y="1233039"/>
            <a:ext cx="2919874" cy="2924176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373" name="Google Shape;1373;p78"/>
          <p:cNvSpPr txBox="1">
            <a:spLocks noGrp="1"/>
          </p:cNvSpPr>
          <p:nvPr>
            <p:ph type="body" idx="3"/>
          </p:nvPr>
        </p:nvSpPr>
        <p:spPr>
          <a:xfrm>
            <a:off x="380914" y="1890641"/>
            <a:ext cx="2500072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92"/>
              <a:buNone/>
              <a:defRPr sz="1592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 sz="1493" b="1"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 sz="1343" b="1"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6pPr>
            <a:lvl7pPr marL="3200400" lvl="6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7pPr>
            <a:lvl8pPr marL="3657600" lvl="7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8pPr>
            <a:lvl9pPr marL="4114800" lvl="8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9pPr>
          </a:lstStyle>
          <a:p>
            <a:endParaRPr/>
          </a:p>
        </p:txBody>
      </p:sp>
      <p:sp>
        <p:nvSpPr>
          <p:cNvPr id="1374" name="Google Shape;1374;p78"/>
          <p:cNvSpPr txBox="1">
            <a:spLocks noGrp="1"/>
          </p:cNvSpPr>
          <p:nvPr>
            <p:ph type="body" idx="4"/>
          </p:nvPr>
        </p:nvSpPr>
        <p:spPr>
          <a:xfrm>
            <a:off x="380914" y="2830366"/>
            <a:ext cx="2500072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92"/>
              <a:buNone/>
              <a:defRPr sz="1592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 sz="1493" b="1"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 sz="1343" b="1"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6pPr>
            <a:lvl7pPr marL="3200400" lvl="6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7pPr>
            <a:lvl8pPr marL="3657600" lvl="7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8pPr>
            <a:lvl9pPr marL="4114800" lvl="8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9pPr>
          </a:lstStyle>
          <a:p>
            <a:endParaRPr/>
          </a:p>
        </p:txBody>
      </p:sp>
      <p:sp>
        <p:nvSpPr>
          <p:cNvPr id="1375" name="Google Shape;1375;p78"/>
          <p:cNvSpPr txBox="1">
            <a:spLocks noGrp="1"/>
          </p:cNvSpPr>
          <p:nvPr>
            <p:ph type="body" idx="5"/>
          </p:nvPr>
        </p:nvSpPr>
        <p:spPr>
          <a:xfrm>
            <a:off x="380914" y="3770089"/>
            <a:ext cx="2500072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92"/>
              <a:buNone/>
              <a:defRPr sz="1592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 sz="1493" b="1"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 sz="1343" b="1"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6pPr>
            <a:lvl7pPr marL="3200400" lvl="6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7pPr>
            <a:lvl8pPr marL="3657600" lvl="7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8pPr>
            <a:lvl9pPr marL="4114800" lvl="8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9pPr>
          </a:lstStyle>
          <a:p>
            <a:endParaRPr/>
          </a:p>
        </p:txBody>
      </p:sp>
      <p:sp>
        <p:nvSpPr>
          <p:cNvPr id="1376" name="Google Shape;1376;p78"/>
          <p:cNvSpPr txBox="1">
            <a:spLocks noGrp="1"/>
          </p:cNvSpPr>
          <p:nvPr>
            <p:ph type="body" idx="6"/>
          </p:nvPr>
        </p:nvSpPr>
        <p:spPr>
          <a:xfrm>
            <a:off x="6248641" y="950915"/>
            <a:ext cx="2500073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92"/>
              <a:buNone/>
              <a:defRPr sz="1592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 sz="1493" b="1"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 sz="1343" b="1"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6pPr>
            <a:lvl7pPr marL="3200400" lvl="6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7pPr>
            <a:lvl8pPr marL="3657600" lvl="7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8pPr>
            <a:lvl9pPr marL="4114800" lvl="8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9pPr>
          </a:lstStyle>
          <a:p>
            <a:endParaRPr/>
          </a:p>
        </p:txBody>
      </p:sp>
      <p:sp>
        <p:nvSpPr>
          <p:cNvPr id="1377" name="Google Shape;1377;p78"/>
          <p:cNvSpPr txBox="1">
            <a:spLocks noGrp="1"/>
          </p:cNvSpPr>
          <p:nvPr>
            <p:ph type="body" idx="7"/>
          </p:nvPr>
        </p:nvSpPr>
        <p:spPr>
          <a:xfrm>
            <a:off x="6248641" y="1891052"/>
            <a:ext cx="2500073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92"/>
              <a:buNone/>
              <a:defRPr sz="1592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 sz="1493" b="1"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 sz="1343" b="1"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6pPr>
            <a:lvl7pPr marL="3200400" lvl="6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7pPr>
            <a:lvl8pPr marL="3657600" lvl="7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8pPr>
            <a:lvl9pPr marL="4114800" lvl="8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9pPr>
          </a:lstStyle>
          <a:p>
            <a:endParaRPr/>
          </a:p>
        </p:txBody>
      </p:sp>
      <p:sp>
        <p:nvSpPr>
          <p:cNvPr id="1378" name="Google Shape;1378;p78"/>
          <p:cNvSpPr txBox="1">
            <a:spLocks noGrp="1"/>
          </p:cNvSpPr>
          <p:nvPr>
            <p:ph type="body" idx="8"/>
          </p:nvPr>
        </p:nvSpPr>
        <p:spPr>
          <a:xfrm>
            <a:off x="6248641" y="2831188"/>
            <a:ext cx="2500073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92"/>
              <a:buNone/>
              <a:defRPr sz="1592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 sz="1493" b="1"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 sz="1343" b="1"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6pPr>
            <a:lvl7pPr marL="3200400" lvl="6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7pPr>
            <a:lvl8pPr marL="3657600" lvl="7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8pPr>
            <a:lvl9pPr marL="4114800" lvl="8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9pPr>
          </a:lstStyle>
          <a:p>
            <a:endParaRPr/>
          </a:p>
        </p:txBody>
      </p:sp>
      <p:sp>
        <p:nvSpPr>
          <p:cNvPr id="1379" name="Google Shape;1379;p78"/>
          <p:cNvSpPr txBox="1">
            <a:spLocks noGrp="1"/>
          </p:cNvSpPr>
          <p:nvPr>
            <p:ph type="body" idx="9"/>
          </p:nvPr>
        </p:nvSpPr>
        <p:spPr>
          <a:xfrm>
            <a:off x="6248639" y="3771325"/>
            <a:ext cx="2500074" cy="774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92"/>
              <a:buNone/>
              <a:defRPr sz="1592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 sz="1493" b="1"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 sz="1343" b="1"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6pPr>
            <a:lvl7pPr marL="3200400" lvl="6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7pPr>
            <a:lvl8pPr marL="3657600" lvl="7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8pPr>
            <a:lvl9pPr marL="4114800" lvl="8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194"/>
              <a:buNone/>
              <a:defRPr sz="1194" b="1"/>
            </a:lvl9pPr>
          </a:lstStyle>
          <a:p>
            <a:endParaRPr/>
          </a:p>
        </p:txBody>
      </p:sp>
      <p:sp>
        <p:nvSpPr>
          <p:cNvPr id="1380" name="Google Shape;1380;p78"/>
          <p:cNvSpPr txBox="1"/>
          <p:nvPr/>
        </p:nvSpPr>
        <p:spPr>
          <a:xfrm>
            <a:off x="-627017" y="357051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9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Features list (1)">
  <p:cSld name="1_Features list (1)">
    <p:spTree>
      <p:nvGrpSpPr>
        <p:cNvPr id="1" name="Shape 1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" name="Google Shape;1382;p79"/>
          <p:cNvSpPr txBox="1"/>
          <p:nvPr/>
        </p:nvSpPr>
        <p:spPr>
          <a:xfrm>
            <a:off x="-627017" y="357051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9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3" name="Google Shape;1383;p79"/>
          <p:cNvSpPr txBox="1">
            <a:spLocks noGrp="1"/>
          </p:cNvSpPr>
          <p:nvPr>
            <p:ph type="title"/>
          </p:nvPr>
        </p:nvSpPr>
        <p:spPr>
          <a:xfrm>
            <a:off x="383608" y="237319"/>
            <a:ext cx="4334422" cy="7135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786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4" name="Google Shape;1384;p79"/>
          <p:cNvSpPr txBox="1">
            <a:spLocks noGrp="1"/>
          </p:cNvSpPr>
          <p:nvPr>
            <p:ph type="body" idx="1"/>
          </p:nvPr>
        </p:nvSpPr>
        <p:spPr>
          <a:xfrm>
            <a:off x="383608" y="735014"/>
            <a:ext cx="4334422" cy="425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2"/>
              </a:buClr>
              <a:buSzPts val="1393"/>
              <a:buNone/>
              <a:defRPr sz="1393" b="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5" name="Google Shape;1385;p79"/>
          <p:cNvSpPr/>
          <p:nvPr/>
        </p:nvSpPr>
        <p:spPr>
          <a:xfrm>
            <a:off x="5286110" y="4"/>
            <a:ext cx="3857892" cy="478535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86" name="Google Shape;1386;p79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11000"/>
          </a:blip>
          <a:srcRect l="24266" r="32737" b="77096"/>
          <a:stretch/>
        </p:blipFill>
        <p:spPr>
          <a:xfrm>
            <a:off x="8205415" y="3937457"/>
            <a:ext cx="706811" cy="542023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7" name="Google Shape;1387;p79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9000"/>
          </a:blip>
          <a:srcRect r="32737" b="77078"/>
          <a:stretch/>
        </p:blipFill>
        <p:spPr>
          <a:xfrm>
            <a:off x="7419228" y="3764079"/>
            <a:ext cx="706811" cy="346750"/>
          </a:xfrm>
          <a:prstGeom prst="rect">
            <a:avLst/>
          </a:prstGeom>
          <a:noFill/>
          <a:ln>
            <a:noFill/>
          </a:ln>
        </p:spPr>
      </p:pic>
      <p:sp>
        <p:nvSpPr>
          <p:cNvPr id="1388" name="Google Shape;1388;p79"/>
          <p:cNvSpPr txBox="1">
            <a:spLocks noGrp="1"/>
          </p:cNvSpPr>
          <p:nvPr>
            <p:ph type="body" idx="2"/>
          </p:nvPr>
        </p:nvSpPr>
        <p:spPr>
          <a:xfrm>
            <a:off x="6041071" y="735761"/>
            <a:ext cx="1125604" cy="15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89" name="Google Shape;1389;p79"/>
          <p:cNvSpPr txBox="1">
            <a:spLocks noGrp="1"/>
          </p:cNvSpPr>
          <p:nvPr>
            <p:ph type="body" idx="3"/>
          </p:nvPr>
        </p:nvSpPr>
        <p:spPr>
          <a:xfrm>
            <a:off x="6041071" y="942668"/>
            <a:ext cx="1125604" cy="217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697"/>
              <a:buNone/>
              <a:defRPr sz="697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0" name="Google Shape;1390;p79"/>
          <p:cNvSpPr>
            <a:spLocks noGrp="1"/>
          </p:cNvSpPr>
          <p:nvPr>
            <p:ph type="pic" idx="4"/>
          </p:nvPr>
        </p:nvSpPr>
        <p:spPr>
          <a:xfrm>
            <a:off x="5546306" y="735014"/>
            <a:ext cx="426797" cy="42799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cxnSp>
        <p:nvCxnSpPr>
          <p:cNvPr id="1391" name="Google Shape;1391;p79"/>
          <p:cNvCxnSpPr/>
          <p:nvPr/>
        </p:nvCxnSpPr>
        <p:spPr>
          <a:xfrm>
            <a:off x="5461810" y="735016"/>
            <a:ext cx="0" cy="425553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92" name="Google Shape;1392;p79"/>
          <p:cNvSpPr txBox="1">
            <a:spLocks noGrp="1"/>
          </p:cNvSpPr>
          <p:nvPr>
            <p:ph type="body" idx="5"/>
          </p:nvPr>
        </p:nvSpPr>
        <p:spPr>
          <a:xfrm>
            <a:off x="7887289" y="735761"/>
            <a:ext cx="1125604" cy="15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3" name="Google Shape;1393;p79"/>
          <p:cNvSpPr txBox="1">
            <a:spLocks noGrp="1"/>
          </p:cNvSpPr>
          <p:nvPr>
            <p:ph type="body" idx="6"/>
          </p:nvPr>
        </p:nvSpPr>
        <p:spPr>
          <a:xfrm>
            <a:off x="7887289" y="942668"/>
            <a:ext cx="1125604" cy="217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697"/>
              <a:buNone/>
              <a:defRPr sz="697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4" name="Google Shape;1394;p79"/>
          <p:cNvSpPr>
            <a:spLocks noGrp="1"/>
          </p:cNvSpPr>
          <p:nvPr>
            <p:ph type="pic" idx="7"/>
          </p:nvPr>
        </p:nvSpPr>
        <p:spPr>
          <a:xfrm>
            <a:off x="7392524" y="735014"/>
            <a:ext cx="426797" cy="42799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cxnSp>
        <p:nvCxnSpPr>
          <p:cNvPr id="1395" name="Google Shape;1395;p79"/>
          <p:cNvCxnSpPr/>
          <p:nvPr/>
        </p:nvCxnSpPr>
        <p:spPr>
          <a:xfrm>
            <a:off x="7308028" y="735016"/>
            <a:ext cx="0" cy="425553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396" name="Google Shape;1396;p79"/>
          <p:cNvSpPr txBox="1">
            <a:spLocks noGrp="1"/>
          </p:cNvSpPr>
          <p:nvPr>
            <p:ph type="body" idx="8"/>
          </p:nvPr>
        </p:nvSpPr>
        <p:spPr>
          <a:xfrm>
            <a:off x="6041071" y="1423739"/>
            <a:ext cx="1125604" cy="15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7" name="Google Shape;1397;p79"/>
          <p:cNvSpPr txBox="1">
            <a:spLocks noGrp="1"/>
          </p:cNvSpPr>
          <p:nvPr>
            <p:ph type="body" idx="9"/>
          </p:nvPr>
        </p:nvSpPr>
        <p:spPr>
          <a:xfrm>
            <a:off x="6041071" y="1630645"/>
            <a:ext cx="1125604" cy="217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697"/>
              <a:buNone/>
              <a:defRPr sz="697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8" name="Google Shape;1398;p79"/>
          <p:cNvSpPr>
            <a:spLocks noGrp="1"/>
          </p:cNvSpPr>
          <p:nvPr>
            <p:ph type="pic" idx="13"/>
          </p:nvPr>
        </p:nvSpPr>
        <p:spPr>
          <a:xfrm>
            <a:off x="5546306" y="1422990"/>
            <a:ext cx="426797" cy="42799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cxnSp>
        <p:nvCxnSpPr>
          <p:cNvPr id="1399" name="Google Shape;1399;p79"/>
          <p:cNvCxnSpPr/>
          <p:nvPr/>
        </p:nvCxnSpPr>
        <p:spPr>
          <a:xfrm>
            <a:off x="5461810" y="1422991"/>
            <a:ext cx="0" cy="425553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00" name="Google Shape;1400;p79"/>
          <p:cNvSpPr txBox="1">
            <a:spLocks noGrp="1"/>
          </p:cNvSpPr>
          <p:nvPr>
            <p:ph type="body" idx="14"/>
          </p:nvPr>
        </p:nvSpPr>
        <p:spPr>
          <a:xfrm>
            <a:off x="7887289" y="1423739"/>
            <a:ext cx="1125604" cy="15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1" name="Google Shape;1401;p79"/>
          <p:cNvSpPr txBox="1">
            <a:spLocks noGrp="1"/>
          </p:cNvSpPr>
          <p:nvPr>
            <p:ph type="body" idx="15"/>
          </p:nvPr>
        </p:nvSpPr>
        <p:spPr>
          <a:xfrm>
            <a:off x="7887289" y="1630645"/>
            <a:ext cx="1125604" cy="217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697"/>
              <a:buNone/>
              <a:defRPr sz="697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2" name="Google Shape;1402;p79"/>
          <p:cNvSpPr>
            <a:spLocks noGrp="1"/>
          </p:cNvSpPr>
          <p:nvPr>
            <p:ph type="pic" idx="16"/>
          </p:nvPr>
        </p:nvSpPr>
        <p:spPr>
          <a:xfrm>
            <a:off x="7392524" y="1422990"/>
            <a:ext cx="426797" cy="42799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cxnSp>
        <p:nvCxnSpPr>
          <p:cNvPr id="1403" name="Google Shape;1403;p79"/>
          <p:cNvCxnSpPr/>
          <p:nvPr/>
        </p:nvCxnSpPr>
        <p:spPr>
          <a:xfrm>
            <a:off x="7308028" y="1422991"/>
            <a:ext cx="0" cy="425553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04" name="Google Shape;1404;p79"/>
          <p:cNvSpPr txBox="1">
            <a:spLocks noGrp="1"/>
          </p:cNvSpPr>
          <p:nvPr>
            <p:ph type="body" idx="17"/>
          </p:nvPr>
        </p:nvSpPr>
        <p:spPr>
          <a:xfrm>
            <a:off x="6041071" y="2103007"/>
            <a:ext cx="1125604" cy="15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5" name="Google Shape;1405;p79"/>
          <p:cNvSpPr txBox="1">
            <a:spLocks noGrp="1"/>
          </p:cNvSpPr>
          <p:nvPr>
            <p:ph type="body" idx="18"/>
          </p:nvPr>
        </p:nvSpPr>
        <p:spPr>
          <a:xfrm>
            <a:off x="6041071" y="2309913"/>
            <a:ext cx="1125604" cy="217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697"/>
              <a:buNone/>
              <a:defRPr sz="697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6" name="Google Shape;1406;p79"/>
          <p:cNvSpPr>
            <a:spLocks noGrp="1"/>
          </p:cNvSpPr>
          <p:nvPr>
            <p:ph type="pic" idx="19"/>
          </p:nvPr>
        </p:nvSpPr>
        <p:spPr>
          <a:xfrm>
            <a:off x="5546306" y="2102259"/>
            <a:ext cx="426797" cy="42799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cxnSp>
        <p:nvCxnSpPr>
          <p:cNvPr id="1407" name="Google Shape;1407;p79"/>
          <p:cNvCxnSpPr/>
          <p:nvPr/>
        </p:nvCxnSpPr>
        <p:spPr>
          <a:xfrm>
            <a:off x="5461810" y="2102261"/>
            <a:ext cx="0" cy="425553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08" name="Google Shape;1408;p79"/>
          <p:cNvSpPr txBox="1">
            <a:spLocks noGrp="1"/>
          </p:cNvSpPr>
          <p:nvPr>
            <p:ph type="body" idx="20"/>
          </p:nvPr>
        </p:nvSpPr>
        <p:spPr>
          <a:xfrm>
            <a:off x="7887289" y="2103007"/>
            <a:ext cx="1125604" cy="15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9" name="Google Shape;1409;p79"/>
          <p:cNvSpPr txBox="1">
            <a:spLocks noGrp="1"/>
          </p:cNvSpPr>
          <p:nvPr>
            <p:ph type="body" idx="21"/>
          </p:nvPr>
        </p:nvSpPr>
        <p:spPr>
          <a:xfrm>
            <a:off x="7887289" y="2309913"/>
            <a:ext cx="1125604" cy="217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697"/>
              <a:buNone/>
              <a:defRPr sz="697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0" name="Google Shape;1410;p79"/>
          <p:cNvSpPr>
            <a:spLocks noGrp="1"/>
          </p:cNvSpPr>
          <p:nvPr>
            <p:ph type="pic" idx="22"/>
          </p:nvPr>
        </p:nvSpPr>
        <p:spPr>
          <a:xfrm>
            <a:off x="7392524" y="2102259"/>
            <a:ext cx="426797" cy="42799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cxnSp>
        <p:nvCxnSpPr>
          <p:cNvPr id="1411" name="Google Shape;1411;p79"/>
          <p:cNvCxnSpPr/>
          <p:nvPr/>
        </p:nvCxnSpPr>
        <p:spPr>
          <a:xfrm>
            <a:off x="7308028" y="2102261"/>
            <a:ext cx="0" cy="425553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12" name="Google Shape;1412;p79"/>
          <p:cNvSpPr txBox="1">
            <a:spLocks noGrp="1"/>
          </p:cNvSpPr>
          <p:nvPr>
            <p:ph type="body" idx="23"/>
          </p:nvPr>
        </p:nvSpPr>
        <p:spPr>
          <a:xfrm>
            <a:off x="6041071" y="2790982"/>
            <a:ext cx="1125604" cy="15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3" name="Google Shape;1413;p79"/>
          <p:cNvSpPr txBox="1">
            <a:spLocks noGrp="1"/>
          </p:cNvSpPr>
          <p:nvPr>
            <p:ph type="body" idx="24"/>
          </p:nvPr>
        </p:nvSpPr>
        <p:spPr>
          <a:xfrm>
            <a:off x="6041071" y="2997890"/>
            <a:ext cx="1125604" cy="217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697"/>
              <a:buNone/>
              <a:defRPr sz="697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4" name="Google Shape;1414;p79"/>
          <p:cNvSpPr>
            <a:spLocks noGrp="1"/>
          </p:cNvSpPr>
          <p:nvPr>
            <p:ph type="pic" idx="25"/>
          </p:nvPr>
        </p:nvSpPr>
        <p:spPr>
          <a:xfrm>
            <a:off x="5546306" y="2790236"/>
            <a:ext cx="426797" cy="42799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cxnSp>
        <p:nvCxnSpPr>
          <p:cNvPr id="1415" name="Google Shape;1415;p79"/>
          <p:cNvCxnSpPr/>
          <p:nvPr/>
        </p:nvCxnSpPr>
        <p:spPr>
          <a:xfrm>
            <a:off x="5461810" y="2790236"/>
            <a:ext cx="0" cy="425553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16" name="Google Shape;1416;p79"/>
          <p:cNvSpPr txBox="1">
            <a:spLocks noGrp="1"/>
          </p:cNvSpPr>
          <p:nvPr>
            <p:ph type="body" idx="26"/>
          </p:nvPr>
        </p:nvSpPr>
        <p:spPr>
          <a:xfrm>
            <a:off x="7887289" y="2790982"/>
            <a:ext cx="1125604" cy="15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7" name="Google Shape;1417;p79"/>
          <p:cNvSpPr txBox="1">
            <a:spLocks noGrp="1"/>
          </p:cNvSpPr>
          <p:nvPr>
            <p:ph type="body" idx="27"/>
          </p:nvPr>
        </p:nvSpPr>
        <p:spPr>
          <a:xfrm>
            <a:off x="7887289" y="2997890"/>
            <a:ext cx="1125604" cy="217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697"/>
              <a:buNone/>
              <a:defRPr sz="697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8" name="Google Shape;1418;p79"/>
          <p:cNvSpPr>
            <a:spLocks noGrp="1"/>
          </p:cNvSpPr>
          <p:nvPr>
            <p:ph type="pic" idx="28"/>
          </p:nvPr>
        </p:nvSpPr>
        <p:spPr>
          <a:xfrm>
            <a:off x="7392524" y="2790236"/>
            <a:ext cx="426797" cy="42799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cxnSp>
        <p:nvCxnSpPr>
          <p:cNvPr id="1419" name="Google Shape;1419;p79"/>
          <p:cNvCxnSpPr/>
          <p:nvPr/>
        </p:nvCxnSpPr>
        <p:spPr>
          <a:xfrm>
            <a:off x="7308028" y="2790236"/>
            <a:ext cx="0" cy="425553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20" name="Google Shape;1420;p79"/>
          <p:cNvSpPr txBox="1">
            <a:spLocks noGrp="1"/>
          </p:cNvSpPr>
          <p:nvPr>
            <p:ph type="body" idx="29"/>
          </p:nvPr>
        </p:nvSpPr>
        <p:spPr>
          <a:xfrm>
            <a:off x="6041071" y="3452834"/>
            <a:ext cx="1125604" cy="15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1" name="Google Shape;1421;p79"/>
          <p:cNvSpPr txBox="1">
            <a:spLocks noGrp="1"/>
          </p:cNvSpPr>
          <p:nvPr>
            <p:ph type="body" idx="30"/>
          </p:nvPr>
        </p:nvSpPr>
        <p:spPr>
          <a:xfrm>
            <a:off x="6041071" y="3659740"/>
            <a:ext cx="1125604" cy="217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697"/>
              <a:buNone/>
              <a:defRPr sz="697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2" name="Google Shape;1422;p79"/>
          <p:cNvSpPr>
            <a:spLocks noGrp="1"/>
          </p:cNvSpPr>
          <p:nvPr>
            <p:ph type="pic" idx="31"/>
          </p:nvPr>
        </p:nvSpPr>
        <p:spPr>
          <a:xfrm>
            <a:off x="5546306" y="3452087"/>
            <a:ext cx="426797" cy="42799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cxnSp>
        <p:nvCxnSpPr>
          <p:cNvPr id="1423" name="Google Shape;1423;p79"/>
          <p:cNvCxnSpPr/>
          <p:nvPr/>
        </p:nvCxnSpPr>
        <p:spPr>
          <a:xfrm>
            <a:off x="5461810" y="3452087"/>
            <a:ext cx="0" cy="425553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24" name="Google Shape;1424;p79"/>
          <p:cNvSpPr txBox="1">
            <a:spLocks noGrp="1"/>
          </p:cNvSpPr>
          <p:nvPr>
            <p:ph type="body" idx="32"/>
          </p:nvPr>
        </p:nvSpPr>
        <p:spPr>
          <a:xfrm>
            <a:off x="7887289" y="3452834"/>
            <a:ext cx="1125604" cy="15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5" name="Google Shape;1425;p79"/>
          <p:cNvSpPr txBox="1">
            <a:spLocks noGrp="1"/>
          </p:cNvSpPr>
          <p:nvPr>
            <p:ph type="body" idx="33"/>
          </p:nvPr>
        </p:nvSpPr>
        <p:spPr>
          <a:xfrm>
            <a:off x="7887289" y="3659740"/>
            <a:ext cx="1125604" cy="217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697"/>
              <a:buNone/>
              <a:defRPr sz="697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6" name="Google Shape;1426;p79"/>
          <p:cNvSpPr>
            <a:spLocks noGrp="1"/>
          </p:cNvSpPr>
          <p:nvPr>
            <p:ph type="pic" idx="34"/>
          </p:nvPr>
        </p:nvSpPr>
        <p:spPr>
          <a:xfrm>
            <a:off x="7392524" y="3452087"/>
            <a:ext cx="426797" cy="42799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cxnSp>
        <p:nvCxnSpPr>
          <p:cNvPr id="1427" name="Google Shape;1427;p79"/>
          <p:cNvCxnSpPr/>
          <p:nvPr/>
        </p:nvCxnSpPr>
        <p:spPr>
          <a:xfrm>
            <a:off x="7308028" y="3452087"/>
            <a:ext cx="0" cy="425553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28" name="Google Shape;1428;p79"/>
          <p:cNvSpPr txBox="1">
            <a:spLocks noGrp="1"/>
          </p:cNvSpPr>
          <p:nvPr>
            <p:ph type="body" idx="35"/>
          </p:nvPr>
        </p:nvSpPr>
        <p:spPr>
          <a:xfrm>
            <a:off x="6041071" y="4140812"/>
            <a:ext cx="1125604" cy="15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9" name="Google Shape;1429;p79"/>
          <p:cNvSpPr txBox="1">
            <a:spLocks noGrp="1"/>
          </p:cNvSpPr>
          <p:nvPr>
            <p:ph type="body" idx="36"/>
          </p:nvPr>
        </p:nvSpPr>
        <p:spPr>
          <a:xfrm>
            <a:off x="6041071" y="4347718"/>
            <a:ext cx="1125604" cy="217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697"/>
              <a:buNone/>
              <a:defRPr sz="697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0" name="Google Shape;1430;p79"/>
          <p:cNvSpPr>
            <a:spLocks noGrp="1"/>
          </p:cNvSpPr>
          <p:nvPr>
            <p:ph type="pic" idx="37"/>
          </p:nvPr>
        </p:nvSpPr>
        <p:spPr>
          <a:xfrm>
            <a:off x="5546306" y="4140063"/>
            <a:ext cx="426797" cy="42799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cxnSp>
        <p:nvCxnSpPr>
          <p:cNvPr id="1431" name="Google Shape;1431;p79"/>
          <p:cNvCxnSpPr/>
          <p:nvPr/>
        </p:nvCxnSpPr>
        <p:spPr>
          <a:xfrm>
            <a:off x="5461810" y="4140065"/>
            <a:ext cx="0" cy="425553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32" name="Google Shape;1432;p79"/>
          <p:cNvSpPr txBox="1">
            <a:spLocks noGrp="1"/>
          </p:cNvSpPr>
          <p:nvPr>
            <p:ph type="body" idx="38"/>
          </p:nvPr>
        </p:nvSpPr>
        <p:spPr>
          <a:xfrm>
            <a:off x="7887289" y="4140812"/>
            <a:ext cx="1125604" cy="150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 b="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3" name="Google Shape;1433;p79"/>
          <p:cNvSpPr txBox="1">
            <a:spLocks noGrp="1"/>
          </p:cNvSpPr>
          <p:nvPr>
            <p:ph type="body" idx="39"/>
          </p:nvPr>
        </p:nvSpPr>
        <p:spPr>
          <a:xfrm>
            <a:off x="7887289" y="4347718"/>
            <a:ext cx="1125604" cy="217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6000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697"/>
              <a:buNone/>
              <a:defRPr sz="697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4" name="Google Shape;1434;p79"/>
          <p:cNvSpPr>
            <a:spLocks noGrp="1"/>
          </p:cNvSpPr>
          <p:nvPr>
            <p:ph type="pic" idx="40"/>
          </p:nvPr>
        </p:nvSpPr>
        <p:spPr>
          <a:xfrm>
            <a:off x="7392524" y="4140063"/>
            <a:ext cx="426797" cy="427990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cxnSp>
        <p:nvCxnSpPr>
          <p:cNvPr id="1435" name="Google Shape;1435;p79"/>
          <p:cNvCxnSpPr/>
          <p:nvPr/>
        </p:nvCxnSpPr>
        <p:spPr>
          <a:xfrm>
            <a:off x="7308028" y="4140065"/>
            <a:ext cx="0" cy="425553"/>
          </a:xfrm>
          <a:prstGeom prst="straightConnector1">
            <a:avLst/>
          </a:prstGeom>
          <a:noFill/>
          <a:ln w="15875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436" name="Google Shape;1436;p79"/>
          <p:cNvSpPr txBox="1">
            <a:spLocks noGrp="1"/>
          </p:cNvSpPr>
          <p:nvPr>
            <p:ph type="body" idx="41"/>
          </p:nvPr>
        </p:nvSpPr>
        <p:spPr>
          <a:xfrm>
            <a:off x="5461811" y="256041"/>
            <a:ext cx="3427626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393"/>
              <a:buNone/>
              <a:defRPr sz="1393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7" name="Google Shape;1437;p79"/>
          <p:cNvSpPr txBox="1">
            <a:spLocks noGrp="1"/>
          </p:cNvSpPr>
          <p:nvPr>
            <p:ph type="body" idx="42"/>
          </p:nvPr>
        </p:nvSpPr>
        <p:spPr>
          <a:xfrm>
            <a:off x="390934" y="2963173"/>
            <a:ext cx="4334422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194"/>
              <a:buNone/>
              <a:defRPr sz="1194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8" name="Google Shape;1438;p79"/>
          <p:cNvSpPr txBox="1">
            <a:spLocks noGrp="1"/>
          </p:cNvSpPr>
          <p:nvPr>
            <p:ph type="body" idx="43"/>
          </p:nvPr>
        </p:nvSpPr>
        <p:spPr>
          <a:xfrm>
            <a:off x="383608" y="3365529"/>
            <a:ext cx="4341748" cy="238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4957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045"/>
              <a:buFont typeface="Arial"/>
              <a:buChar char="•"/>
              <a:defRPr sz="1045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9" name="Google Shape;1439;p79"/>
          <p:cNvSpPr>
            <a:spLocks noGrp="1"/>
          </p:cNvSpPr>
          <p:nvPr>
            <p:ph type="pic" idx="44"/>
          </p:nvPr>
        </p:nvSpPr>
        <p:spPr>
          <a:xfrm>
            <a:off x="390934" y="1275520"/>
            <a:ext cx="4334422" cy="1406723"/>
          </a:xfrm>
          <a:prstGeom prst="rect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440" name="Google Shape;1440;p79"/>
          <p:cNvSpPr txBox="1">
            <a:spLocks noGrp="1"/>
          </p:cNvSpPr>
          <p:nvPr>
            <p:ph type="body" idx="45"/>
          </p:nvPr>
        </p:nvSpPr>
        <p:spPr>
          <a:xfrm>
            <a:off x="383608" y="3679037"/>
            <a:ext cx="4341748" cy="238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4957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045"/>
              <a:buFont typeface="Arial"/>
              <a:buChar char="•"/>
              <a:defRPr sz="1045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1" name="Google Shape;1441;p79"/>
          <p:cNvSpPr txBox="1">
            <a:spLocks noGrp="1"/>
          </p:cNvSpPr>
          <p:nvPr>
            <p:ph type="body" idx="46"/>
          </p:nvPr>
        </p:nvSpPr>
        <p:spPr>
          <a:xfrm>
            <a:off x="383608" y="3983837"/>
            <a:ext cx="4341748" cy="238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4957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045"/>
              <a:buFont typeface="Arial"/>
              <a:buChar char="•"/>
              <a:defRPr sz="1045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2" name="Google Shape;1442;p79"/>
          <p:cNvSpPr txBox="1">
            <a:spLocks noGrp="1"/>
          </p:cNvSpPr>
          <p:nvPr>
            <p:ph type="body" idx="47"/>
          </p:nvPr>
        </p:nvSpPr>
        <p:spPr>
          <a:xfrm>
            <a:off x="383608" y="4288637"/>
            <a:ext cx="4341748" cy="2382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94957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045"/>
              <a:buFont typeface="Arial"/>
              <a:buChar char="•"/>
              <a:defRPr sz="1045"/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eatures list (3)">
  <p:cSld name="Features list (3)">
    <p:spTree>
      <p:nvGrpSpPr>
        <p:cNvPr id="1" name="Shape 14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" name="Google Shape;1444;p80"/>
          <p:cNvSpPr txBox="1">
            <a:spLocks noGrp="1"/>
          </p:cNvSpPr>
          <p:nvPr>
            <p:ph type="title"/>
          </p:nvPr>
        </p:nvSpPr>
        <p:spPr>
          <a:xfrm>
            <a:off x="383608" y="237319"/>
            <a:ext cx="8365106" cy="497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86"/>
              <a:buFont typeface="Arial"/>
              <a:buNone/>
              <a:defRPr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45" name="Google Shape;1445;p80"/>
          <p:cNvSpPr txBox="1">
            <a:spLocks noGrp="1"/>
          </p:cNvSpPr>
          <p:nvPr>
            <p:ph type="body" idx="1"/>
          </p:nvPr>
        </p:nvSpPr>
        <p:spPr>
          <a:xfrm>
            <a:off x="818652" y="799423"/>
            <a:ext cx="359427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6" name="Google Shape;1446;p80"/>
          <p:cNvSpPr txBox="1">
            <a:spLocks noGrp="1"/>
          </p:cNvSpPr>
          <p:nvPr>
            <p:ph type="body" idx="2"/>
          </p:nvPr>
        </p:nvSpPr>
        <p:spPr>
          <a:xfrm>
            <a:off x="819326" y="1083068"/>
            <a:ext cx="3593529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7" name="Google Shape;1447;p80"/>
          <p:cNvSpPr>
            <a:spLocks noGrp="1"/>
          </p:cNvSpPr>
          <p:nvPr>
            <p:ph type="body" idx="3"/>
          </p:nvPr>
        </p:nvSpPr>
        <p:spPr>
          <a:xfrm>
            <a:off x="381843" y="820463"/>
            <a:ext cx="343718" cy="3448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791"/>
              <a:buNone/>
              <a:defRPr>
                <a:solidFill>
                  <a:schemeClr val="lt1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493"/>
              <a:buNone/>
              <a:defRPr>
                <a:solidFill>
                  <a:schemeClr val="lt1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8" name="Google Shape;1448;p80"/>
          <p:cNvSpPr>
            <a:spLocks noGrp="1"/>
          </p:cNvSpPr>
          <p:nvPr>
            <p:ph type="body" idx="4"/>
          </p:nvPr>
        </p:nvSpPr>
        <p:spPr>
          <a:xfrm>
            <a:off x="381274" y="1603901"/>
            <a:ext cx="343718" cy="3448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791"/>
              <a:buNone/>
              <a:defRPr>
                <a:solidFill>
                  <a:schemeClr val="lt1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493"/>
              <a:buNone/>
              <a:defRPr>
                <a:solidFill>
                  <a:schemeClr val="lt1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9" name="Google Shape;1449;p80"/>
          <p:cNvSpPr>
            <a:spLocks noGrp="1"/>
          </p:cNvSpPr>
          <p:nvPr>
            <p:ph type="body" idx="5"/>
          </p:nvPr>
        </p:nvSpPr>
        <p:spPr>
          <a:xfrm>
            <a:off x="381274" y="2387339"/>
            <a:ext cx="343718" cy="3448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791"/>
              <a:buNone/>
              <a:defRPr>
                <a:solidFill>
                  <a:schemeClr val="lt1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493"/>
              <a:buNone/>
              <a:defRPr>
                <a:solidFill>
                  <a:schemeClr val="lt1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0" name="Google Shape;1450;p80"/>
          <p:cNvSpPr>
            <a:spLocks noGrp="1"/>
          </p:cNvSpPr>
          <p:nvPr>
            <p:ph type="body" idx="6"/>
          </p:nvPr>
        </p:nvSpPr>
        <p:spPr>
          <a:xfrm>
            <a:off x="381274" y="3170777"/>
            <a:ext cx="343718" cy="3448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791"/>
              <a:buNone/>
              <a:defRPr>
                <a:solidFill>
                  <a:schemeClr val="lt1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493"/>
              <a:buNone/>
              <a:defRPr>
                <a:solidFill>
                  <a:schemeClr val="lt1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1" name="Google Shape;1451;p80"/>
          <p:cNvSpPr>
            <a:spLocks noGrp="1"/>
          </p:cNvSpPr>
          <p:nvPr>
            <p:ph type="body" idx="7"/>
          </p:nvPr>
        </p:nvSpPr>
        <p:spPr>
          <a:xfrm>
            <a:off x="381274" y="3954214"/>
            <a:ext cx="343718" cy="3448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791"/>
              <a:buNone/>
              <a:defRPr>
                <a:solidFill>
                  <a:schemeClr val="lt1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493"/>
              <a:buNone/>
              <a:defRPr>
                <a:solidFill>
                  <a:schemeClr val="lt1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2" name="Google Shape;1452;p80"/>
          <p:cNvSpPr txBox="1">
            <a:spLocks noGrp="1"/>
          </p:cNvSpPr>
          <p:nvPr>
            <p:ph type="body" idx="8"/>
          </p:nvPr>
        </p:nvSpPr>
        <p:spPr>
          <a:xfrm>
            <a:off x="818652" y="1593513"/>
            <a:ext cx="359427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3" name="Google Shape;1453;p80"/>
          <p:cNvSpPr txBox="1">
            <a:spLocks noGrp="1"/>
          </p:cNvSpPr>
          <p:nvPr>
            <p:ph type="body" idx="9"/>
          </p:nvPr>
        </p:nvSpPr>
        <p:spPr>
          <a:xfrm>
            <a:off x="819326" y="1877158"/>
            <a:ext cx="3593529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4" name="Google Shape;1454;p80"/>
          <p:cNvSpPr txBox="1">
            <a:spLocks noGrp="1"/>
          </p:cNvSpPr>
          <p:nvPr>
            <p:ph type="body" idx="13"/>
          </p:nvPr>
        </p:nvSpPr>
        <p:spPr>
          <a:xfrm>
            <a:off x="818652" y="2369789"/>
            <a:ext cx="359427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5" name="Google Shape;1455;p80"/>
          <p:cNvSpPr txBox="1">
            <a:spLocks noGrp="1"/>
          </p:cNvSpPr>
          <p:nvPr>
            <p:ph type="body" idx="14"/>
          </p:nvPr>
        </p:nvSpPr>
        <p:spPr>
          <a:xfrm>
            <a:off x="819326" y="2653434"/>
            <a:ext cx="3593529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6" name="Google Shape;1456;p80"/>
          <p:cNvSpPr txBox="1">
            <a:spLocks noGrp="1"/>
          </p:cNvSpPr>
          <p:nvPr>
            <p:ph type="body" idx="15"/>
          </p:nvPr>
        </p:nvSpPr>
        <p:spPr>
          <a:xfrm>
            <a:off x="818652" y="3157383"/>
            <a:ext cx="359427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7" name="Google Shape;1457;p80"/>
          <p:cNvSpPr txBox="1">
            <a:spLocks noGrp="1"/>
          </p:cNvSpPr>
          <p:nvPr>
            <p:ph type="body" idx="16"/>
          </p:nvPr>
        </p:nvSpPr>
        <p:spPr>
          <a:xfrm>
            <a:off x="819325" y="3441027"/>
            <a:ext cx="3593529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8" name="Google Shape;1458;p80"/>
          <p:cNvSpPr txBox="1">
            <a:spLocks noGrp="1"/>
          </p:cNvSpPr>
          <p:nvPr>
            <p:ph type="body" idx="17"/>
          </p:nvPr>
        </p:nvSpPr>
        <p:spPr>
          <a:xfrm>
            <a:off x="818652" y="3933659"/>
            <a:ext cx="3594278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9" name="Google Shape;1459;p80"/>
          <p:cNvSpPr txBox="1">
            <a:spLocks noGrp="1"/>
          </p:cNvSpPr>
          <p:nvPr>
            <p:ph type="body" idx="18"/>
          </p:nvPr>
        </p:nvSpPr>
        <p:spPr>
          <a:xfrm>
            <a:off x="819325" y="4217304"/>
            <a:ext cx="3593529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0" name="Google Shape;1460;p80"/>
          <p:cNvSpPr txBox="1">
            <a:spLocks noGrp="1"/>
          </p:cNvSpPr>
          <p:nvPr>
            <p:ph type="body" idx="19"/>
          </p:nvPr>
        </p:nvSpPr>
        <p:spPr>
          <a:xfrm>
            <a:off x="5147863" y="801036"/>
            <a:ext cx="3600927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1" name="Google Shape;1461;p80"/>
          <p:cNvSpPr txBox="1">
            <a:spLocks noGrp="1"/>
          </p:cNvSpPr>
          <p:nvPr>
            <p:ph type="body" idx="20"/>
          </p:nvPr>
        </p:nvSpPr>
        <p:spPr>
          <a:xfrm>
            <a:off x="5148535" y="1084681"/>
            <a:ext cx="3600178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2" name="Google Shape;1462;p80"/>
          <p:cNvSpPr>
            <a:spLocks noGrp="1"/>
          </p:cNvSpPr>
          <p:nvPr>
            <p:ph type="body" idx="21"/>
          </p:nvPr>
        </p:nvSpPr>
        <p:spPr>
          <a:xfrm>
            <a:off x="4711052" y="822076"/>
            <a:ext cx="343718" cy="3448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791"/>
              <a:buNone/>
              <a:defRPr>
                <a:solidFill>
                  <a:schemeClr val="lt1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493"/>
              <a:buNone/>
              <a:defRPr>
                <a:solidFill>
                  <a:schemeClr val="lt1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3" name="Google Shape;1463;p80"/>
          <p:cNvSpPr>
            <a:spLocks noGrp="1"/>
          </p:cNvSpPr>
          <p:nvPr>
            <p:ph type="body" idx="22"/>
          </p:nvPr>
        </p:nvSpPr>
        <p:spPr>
          <a:xfrm>
            <a:off x="4710484" y="1605514"/>
            <a:ext cx="343718" cy="3448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791"/>
              <a:buNone/>
              <a:defRPr>
                <a:solidFill>
                  <a:schemeClr val="lt1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493"/>
              <a:buNone/>
              <a:defRPr>
                <a:solidFill>
                  <a:schemeClr val="lt1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4" name="Google Shape;1464;p80"/>
          <p:cNvSpPr>
            <a:spLocks noGrp="1"/>
          </p:cNvSpPr>
          <p:nvPr>
            <p:ph type="body" idx="23"/>
          </p:nvPr>
        </p:nvSpPr>
        <p:spPr>
          <a:xfrm>
            <a:off x="4710484" y="2388952"/>
            <a:ext cx="343718" cy="3448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791"/>
              <a:buNone/>
              <a:defRPr>
                <a:solidFill>
                  <a:schemeClr val="lt1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493"/>
              <a:buNone/>
              <a:defRPr>
                <a:solidFill>
                  <a:schemeClr val="lt1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5" name="Google Shape;1465;p80"/>
          <p:cNvSpPr>
            <a:spLocks noGrp="1"/>
          </p:cNvSpPr>
          <p:nvPr>
            <p:ph type="body" idx="24"/>
          </p:nvPr>
        </p:nvSpPr>
        <p:spPr>
          <a:xfrm>
            <a:off x="4710484" y="3172390"/>
            <a:ext cx="343718" cy="3448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791"/>
              <a:buNone/>
              <a:defRPr>
                <a:solidFill>
                  <a:schemeClr val="lt1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493"/>
              <a:buNone/>
              <a:defRPr>
                <a:solidFill>
                  <a:schemeClr val="lt1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6" name="Google Shape;1466;p80"/>
          <p:cNvSpPr>
            <a:spLocks noGrp="1"/>
          </p:cNvSpPr>
          <p:nvPr>
            <p:ph type="body" idx="25"/>
          </p:nvPr>
        </p:nvSpPr>
        <p:spPr>
          <a:xfrm>
            <a:off x="4710484" y="3955827"/>
            <a:ext cx="343718" cy="34480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0" tIns="0" rIns="0" bIns="0" anchor="ctr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lt1"/>
              </a:buClr>
              <a:buSzPts val="1194"/>
              <a:buNone/>
              <a:defRPr sz="1194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791"/>
              <a:buNone/>
              <a:defRPr>
                <a:solidFill>
                  <a:schemeClr val="lt1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493"/>
              <a:buNone/>
              <a:defRPr>
                <a:solidFill>
                  <a:schemeClr val="lt1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1343"/>
              <a:buNone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7" name="Google Shape;1467;p80"/>
          <p:cNvSpPr txBox="1">
            <a:spLocks noGrp="1"/>
          </p:cNvSpPr>
          <p:nvPr>
            <p:ph type="body" idx="26"/>
          </p:nvPr>
        </p:nvSpPr>
        <p:spPr>
          <a:xfrm>
            <a:off x="5147863" y="1595126"/>
            <a:ext cx="3600927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8" name="Google Shape;1468;p80"/>
          <p:cNvSpPr txBox="1">
            <a:spLocks noGrp="1"/>
          </p:cNvSpPr>
          <p:nvPr>
            <p:ph type="body" idx="27"/>
          </p:nvPr>
        </p:nvSpPr>
        <p:spPr>
          <a:xfrm>
            <a:off x="5148535" y="1878771"/>
            <a:ext cx="3600178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9" name="Google Shape;1469;p80"/>
          <p:cNvSpPr txBox="1">
            <a:spLocks noGrp="1"/>
          </p:cNvSpPr>
          <p:nvPr>
            <p:ph type="body" idx="28"/>
          </p:nvPr>
        </p:nvSpPr>
        <p:spPr>
          <a:xfrm>
            <a:off x="5147863" y="2371402"/>
            <a:ext cx="3600927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0" name="Google Shape;1470;p80"/>
          <p:cNvSpPr txBox="1">
            <a:spLocks noGrp="1"/>
          </p:cNvSpPr>
          <p:nvPr>
            <p:ph type="body" idx="29"/>
          </p:nvPr>
        </p:nvSpPr>
        <p:spPr>
          <a:xfrm>
            <a:off x="5148535" y="2655047"/>
            <a:ext cx="3600178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1" name="Google Shape;1471;p80"/>
          <p:cNvSpPr txBox="1">
            <a:spLocks noGrp="1"/>
          </p:cNvSpPr>
          <p:nvPr>
            <p:ph type="body" idx="30"/>
          </p:nvPr>
        </p:nvSpPr>
        <p:spPr>
          <a:xfrm>
            <a:off x="5147862" y="3158996"/>
            <a:ext cx="3600927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2" name="Google Shape;1472;p80"/>
          <p:cNvSpPr txBox="1">
            <a:spLocks noGrp="1"/>
          </p:cNvSpPr>
          <p:nvPr>
            <p:ph type="body" idx="31"/>
          </p:nvPr>
        </p:nvSpPr>
        <p:spPr>
          <a:xfrm>
            <a:off x="5148534" y="3442641"/>
            <a:ext cx="3600178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3" name="Google Shape;1473;p80"/>
          <p:cNvSpPr txBox="1">
            <a:spLocks noGrp="1"/>
          </p:cNvSpPr>
          <p:nvPr>
            <p:ph type="body" idx="32"/>
          </p:nvPr>
        </p:nvSpPr>
        <p:spPr>
          <a:xfrm>
            <a:off x="5147862" y="3935272"/>
            <a:ext cx="3600927" cy="2382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2"/>
              </a:buClr>
              <a:buSzPts val="1592"/>
              <a:buNone/>
              <a:defRPr sz="1592" b="1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74" name="Google Shape;1474;p80"/>
          <p:cNvSpPr txBox="1">
            <a:spLocks noGrp="1"/>
          </p:cNvSpPr>
          <p:nvPr>
            <p:ph type="body" idx="33"/>
          </p:nvPr>
        </p:nvSpPr>
        <p:spPr>
          <a:xfrm>
            <a:off x="5148534" y="4218917"/>
            <a:ext cx="3600178" cy="3527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rgbClr val="000000"/>
              </a:buClr>
              <a:buSzPts val="1094"/>
              <a:buNone/>
              <a:defRPr sz="1094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2pPr>
            <a:lvl3pPr marL="1371600" lvl="2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3pPr>
            <a:lvl4pPr marL="1828800" lvl="3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4pPr>
            <a:lvl5pPr marL="2286000" lvl="4" indent="-228600" algn="ctr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uge phrase">
  <p:cSld name="Huge phrase">
    <p:spTree>
      <p:nvGrpSpPr>
        <p:cNvPr id="1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p81"/>
          <p:cNvSpPr/>
          <p:nvPr/>
        </p:nvSpPr>
        <p:spPr>
          <a:xfrm>
            <a:off x="0" y="4"/>
            <a:ext cx="9144000" cy="478535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81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10000"/>
          </a:blip>
          <a:srcRect t="72523" r="71476"/>
          <a:stretch/>
        </p:blipFill>
        <p:spPr>
          <a:xfrm>
            <a:off x="5287241" y="2373717"/>
            <a:ext cx="617748" cy="856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8" name="Google Shape;1478;p81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10000"/>
          </a:blip>
          <a:srcRect t="72523" r="71476"/>
          <a:stretch/>
        </p:blipFill>
        <p:spPr>
          <a:xfrm>
            <a:off x="7613882" y="169164"/>
            <a:ext cx="272550" cy="377952"/>
          </a:xfrm>
          <a:prstGeom prst="rect">
            <a:avLst/>
          </a:prstGeom>
          <a:noFill/>
          <a:ln>
            <a:noFill/>
          </a:ln>
        </p:spPr>
      </p:pic>
      <p:sp>
        <p:nvSpPr>
          <p:cNvPr id="1479" name="Google Shape;1479;p81"/>
          <p:cNvSpPr txBox="1">
            <a:spLocks noGrp="1"/>
          </p:cNvSpPr>
          <p:nvPr>
            <p:ph type="body" idx="1"/>
          </p:nvPr>
        </p:nvSpPr>
        <p:spPr>
          <a:xfrm>
            <a:off x="383120" y="1076961"/>
            <a:ext cx="6358220" cy="24892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86"/>
              <a:buNone/>
              <a:defRPr sz="278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1"/>
              <a:buNone/>
              <a:defRPr/>
            </a:lvl2pPr>
            <a:lvl3pPr marL="1371600" lvl="2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93"/>
              <a:buNone/>
              <a:defRPr/>
            </a:lvl3pPr>
            <a:lvl4pPr marL="1828800" lvl="3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4pPr>
            <a:lvl5pPr marL="2286000" lvl="4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43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80" name="Google Shape;1480;p81"/>
          <p:cNvSpPr txBox="1">
            <a:spLocks noGrp="1"/>
          </p:cNvSpPr>
          <p:nvPr>
            <p:ph type="body" idx="2"/>
          </p:nvPr>
        </p:nvSpPr>
        <p:spPr>
          <a:xfrm>
            <a:off x="395287" y="3933973"/>
            <a:ext cx="6358220" cy="324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6"/>
              </a:buClr>
              <a:buSzPts val="1592"/>
              <a:buNone/>
              <a:defRPr sz="1592">
                <a:solidFill>
                  <a:schemeClr val="accent6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grpSp>
        <p:nvGrpSpPr>
          <p:cNvPr id="1481" name="Google Shape;1481;p81"/>
          <p:cNvGrpSpPr/>
          <p:nvPr/>
        </p:nvGrpSpPr>
        <p:grpSpPr>
          <a:xfrm rot="10800000" flipH="1">
            <a:off x="383120" y="384109"/>
            <a:ext cx="670680" cy="650202"/>
            <a:chOff x="7170738" y="2066925"/>
            <a:chExt cx="623887" cy="604838"/>
          </a:xfrm>
        </p:grpSpPr>
        <p:sp>
          <p:nvSpPr>
            <p:cNvPr id="1482" name="Google Shape;1482;p81"/>
            <p:cNvSpPr/>
            <p:nvPr/>
          </p:nvSpPr>
          <p:spPr>
            <a:xfrm>
              <a:off x="7170738" y="2066925"/>
              <a:ext cx="303212" cy="604838"/>
            </a:xfrm>
            <a:custGeom>
              <a:avLst/>
              <a:gdLst/>
              <a:ahLst/>
              <a:cxnLst/>
              <a:rect l="l" t="t" r="r" b="b"/>
              <a:pathLst>
                <a:path w="466" h="932" extrusionOk="0">
                  <a:moveTo>
                    <a:pt x="431" y="932"/>
                  </a:moveTo>
                  <a:cubicBezTo>
                    <a:pt x="0" y="932"/>
                    <a:pt x="0" y="932"/>
                    <a:pt x="0" y="932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0" y="499"/>
                    <a:pt x="11" y="401"/>
                    <a:pt x="33" y="329"/>
                  </a:cubicBezTo>
                  <a:cubicBezTo>
                    <a:pt x="55" y="257"/>
                    <a:pt x="96" y="192"/>
                    <a:pt x="155" y="135"/>
                  </a:cubicBezTo>
                  <a:cubicBezTo>
                    <a:pt x="214" y="78"/>
                    <a:pt x="290" y="33"/>
                    <a:pt x="382" y="0"/>
                  </a:cubicBezTo>
                  <a:cubicBezTo>
                    <a:pt x="466" y="178"/>
                    <a:pt x="466" y="178"/>
                    <a:pt x="466" y="178"/>
                  </a:cubicBezTo>
                  <a:cubicBezTo>
                    <a:pt x="380" y="207"/>
                    <a:pt x="319" y="246"/>
                    <a:pt x="281" y="297"/>
                  </a:cubicBezTo>
                  <a:cubicBezTo>
                    <a:pt x="244" y="349"/>
                    <a:pt x="224" y="416"/>
                    <a:pt x="222" y="501"/>
                  </a:cubicBezTo>
                  <a:cubicBezTo>
                    <a:pt x="431" y="501"/>
                    <a:pt x="431" y="501"/>
                    <a:pt x="431" y="501"/>
                  </a:cubicBezTo>
                  <a:lnTo>
                    <a:pt x="431" y="93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79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3" name="Google Shape;1483;p81"/>
            <p:cNvSpPr/>
            <p:nvPr/>
          </p:nvSpPr>
          <p:spPr>
            <a:xfrm>
              <a:off x="7491413" y="2066925"/>
              <a:ext cx="303212" cy="604838"/>
            </a:xfrm>
            <a:custGeom>
              <a:avLst/>
              <a:gdLst/>
              <a:ahLst/>
              <a:cxnLst/>
              <a:rect l="l" t="t" r="r" b="b"/>
              <a:pathLst>
                <a:path w="466" h="932" extrusionOk="0">
                  <a:moveTo>
                    <a:pt x="431" y="932"/>
                  </a:moveTo>
                  <a:cubicBezTo>
                    <a:pt x="0" y="932"/>
                    <a:pt x="0" y="932"/>
                    <a:pt x="0" y="932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0" y="499"/>
                    <a:pt x="11" y="401"/>
                    <a:pt x="33" y="329"/>
                  </a:cubicBezTo>
                  <a:cubicBezTo>
                    <a:pt x="55" y="257"/>
                    <a:pt x="96" y="192"/>
                    <a:pt x="155" y="135"/>
                  </a:cubicBezTo>
                  <a:cubicBezTo>
                    <a:pt x="214" y="78"/>
                    <a:pt x="290" y="33"/>
                    <a:pt x="382" y="0"/>
                  </a:cubicBezTo>
                  <a:cubicBezTo>
                    <a:pt x="466" y="178"/>
                    <a:pt x="466" y="178"/>
                    <a:pt x="466" y="178"/>
                  </a:cubicBezTo>
                  <a:cubicBezTo>
                    <a:pt x="380" y="207"/>
                    <a:pt x="319" y="246"/>
                    <a:pt x="281" y="297"/>
                  </a:cubicBezTo>
                  <a:cubicBezTo>
                    <a:pt x="244" y="349"/>
                    <a:pt x="224" y="416"/>
                    <a:pt x="222" y="501"/>
                  </a:cubicBezTo>
                  <a:cubicBezTo>
                    <a:pt x="431" y="501"/>
                    <a:pt x="431" y="501"/>
                    <a:pt x="431" y="501"/>
                  </a:cubicBezTo>
                  <a:lnTo>
                    <a:pt x="431" y="93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79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84" name="Google Shape;1484;p81"/>
          <p:cNvGrpSpPr/>
          <p:nvPr/>
        </p:nvGrpSpPr>
        <p:grpSpPr>
          <a:xfrm rot="10800000">
            <a:off x="6936650" y="2916018"/>
            <a:ext cx="670680" cy="650202"/>
            <a:chOff x="7170738" y="2066925"/>
            <a:chExt cx="623887" cy="604838"/>
          </a:xfrm>
        </p:grpSpPr>
        <p:sp>
          <p:nvSpPr>
            <p:cNvPr id="1485" name="Google Shape;1485;p81"/>
            <p:cNvSpPr/>
            <p:nvPr/>
          </p:nvSpPr>
          <p:spPr>
            <a:xfrm>
              <a:off x="7170738" y="2066925"/>
              <a:ext cx="303212" cy="604838"/>
            </a:xfrm>
            <a:custGeom>
              <a:avLst/>
              <a:gdLst/>
              <a:ahLst/>
              <a:cxnLst/>
              <a:rect l="l" t="t" r="r" b="b"/>
              <a:pathLst>
                <a:path w="466" h="932" extrusionOk="0">
                  <a:moveTo>
                    <a:pt x="431" y="932"/>
                  </a:moveTo>
                  <a:cubicBezTo>
                    <a:pt x="0" y="932"/>
                    <a:pt x="0" y="932"/>
                    <a:pt x="0" y="932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0" y="499"/>
                    <a:pt x="11" y="401"/>
                    <a:pt x="33" y="329"/>
                  </a:cubicBezTo>
                  <a:cubicBezTo>
                    <a:pt x="55" y="257"/>
                    <a:pt x="96" y="192"/>
                    <a:pt x="155" y="135"/>
                  </a:cubicBezTo>
                  <a:cubicBezTo>
                    <a:pt x="214" y="78"/>
                    <a:pt x="290" y="33"/>
                    <a:pt x="382" y="0"/>
                  </a:cubicBezTo>
                  <a:cubicBezTo>
                    <a:pt x="466" y="178"/>
                    <a:pt x="466" y="178"/>
                    <a:pt x="466" y="178"/>
                  </a:cubicBezTo>
                  <a:cubicBezTo>
                    <a:pt x="380" y="207"/>
                    <a:pt x="319" y="246"/>
                    <a:pt x="281" y="297"/>
                  </a:cubicBezTo>
                  <a:cubicBezTo>
                    <a:pt x="244" y="349"/>
                    <a:pt x="224" y="416"/>
                    <a:pt x="222" y="501"/>
                  </a:cubicBezTo>
                  <a:cubicBezTo>
                    <a:pt x="431" y="501"/>
                    <a:pt x="431" y="501"/>
                    <a:pt x="431" y="501"/>
                  </a:cubicBezTo>
                  <a:lnTo>
                    <a:pt x="431" y="93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79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6" name="Google Shape;1486;p81"/>
            <p:cNvSpPr/>
            <p:nvPr/>
          </p:nvSpPr>
          <p:spPr>
            <a:xfrm>
              <a:off x="7491413" y="2066925"/>
              <a:ext cx="303212" cy="604838"/>
            </a:xfrm>
            <a:custGeom>
              <a:avLst/>
              <a:gdLst/>
              <a:ahLst/>
              <a:cxnLst/>
              <a:rect l="l" t="t" r="r" b="b"/>
              <a:pathLst>
                <a:path w="466" h="932" extrusionOk="0">
                  <a:moveTo>
                    <a:pt x="431" y="932"/>
                  </a:moveTo>
                  <a:cubicBezTo>
                    <a:pt x="0" y="932"/>
                    <a:pt x="0" y="932"/>
                    <a:pt x="0" y="932"/>
                  </a:cubicBezTo>
                  <a:cubicBezTo>
                    <a:pt x="0" y="624"/>
                    <a:pt x="0" y="624"/>
                    <a:pt x="0" y="624"/>
                  </a:cubicBezTo>
                  <a:cubicBezTo>
                    <a:pt x="0" y="499"/>
                    <a:pt x="11" y="401"/>
                    <a:pt x="33" y="329"/>
                  </a:cubicBezTo>
                  <a:cubicBezTo>
                    <a:pt x="55" y="257"/>
                    <a:pt x="96" y="192"/>
                    <a:pt x="155" y="135"/>
                  </a:cubicBezTo>
                  <a:cubicBezTo>
                    <a:pt x="214" y="78"/>
                    <a:pt x="290" y="33"/>
                    <a:pt x="382" y="0"/>
                  </a:cubicBezTo>
                  <a:cubicBezTo>
                    <a:pt x="466" y="178"/>
                    <a:pt x="466" y="178"/>
                    <a:pt x="466" y="178"/>
                  </a:cubicBezTo>
                  <a:cubicBezTo>
                    <a:pt x="380" y="207"/>
                    <a:pt x="319" y="246"/>
                    <a:pt x="281" y="297"/>
                  </a:cubicBezTo>
                  <a:cubicBezTo>
                    <a:pt x="244" y="349"/>
                    <a:pt x="224" y="416"/>
                    <a:pt x="222" y="501"/>
                  </a:cubicBezTo>
                  <a:cubicBezTo>
                    <a:pt x="431" y="501"/>
                    <a:pt x="431" y="501"/>
                    <a:pt x="431" y="501"/>
                  </a:cubicBezTo>
                  <a:lnTo>
                    <a:pt x="431" y="93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79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st Slide">
  <p:cSld name="Last Slide">
    <p:spTree>
      <p:nvGrpSpPr>
        <p:cNvPr id="1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8" name="Google Shape;1488;p82"/>
          <p:cNvSpPr/>
          <p:nvPr/>
        </p:nvSpPr>
        <p:spPr>
          <a:xfrm>
            <a:off x="0" y="4"/>
            <a:ext cx="9144000" cy="480567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9" name="Google Shape;1489;p82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10000"/>
          </a:blip>
          <a:srcRect t="72523" r="71476"/>
          <a:stretch/>
        </p:blipFill>
        <p:spPr>
          <a:xfrm>
            <a:off x="271140" y="3161810"/>
            <a:ext cx="617748" cy="856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0" name="Google Shape;1490;p8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033" y="582493"/>
            <a:ext cx="1548189" cy="140564"/>
          </a:xfrm>
          <a:prstGeom prst="rect">
            <a:avLst/>
          </a:prstGeom>
          <a:noFill/>
          <a:ln>
            <a:noFill/>
          </a:ln>
        </p:spPr>
      </p:pic>
      <p:sp>
        <p:nvSpPr>
          <p:cNvPr id="1491" name="Google Shape;1491;p82"/>
          <p:cNvSpPr txBox="1">
            <a:spLocks noGrp="1"/>
          </p:cNvSpPr>
          <p:nvPr>
            <p:ph type="body" idx="1"/>
          </p:nvPr>
        </p:nvSpPr>
        <p:spPr>
          <a:xfrm>
            <a:off x="382211" y="2175922"/>
            <a:ext cx="8379578" cy="791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5373"/>
              <a:buNone/>
              <a:defRPr sz="5373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3582"/>
              <a:buNone/>
              <a:defRPr sz="3582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3582"/>
              <a:buNone/>
              <a:defRPr sz="3582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3582"/>
              <a:buNone/>
              <a:defRPr sz="3582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3582"/>
              <a:buNone/>
              <a:defRPr sz="3582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92" name="Google Shape;1492;p82"/>
          <p:cNvSpPr txBox="1"/>
          <p:nvPr/>
        </p:nvSpPr>
        <p:spPr>
          <a:xfrm>
            <a:off x="-81280" y="483616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3" name="Google Shape;1493;p82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10000"/>
          </a:blip>
          <a:srcRect t="72523" r="71476"/>
          <a:stretch/>
        </p:blipFill>
        <p:spPr>
          <a:xfrm>
            <a:off x="7850501" y="2733486"/>
            <a:ext cx="617748" cy="856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4" name="Google Shape;1494;p82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10000"/>
          </a:blip>
          <a:srcRect t="72523" r="71476"/>
          <a:stretch/>
        </p:blipFill>
        <p:spPr>
          <a:xfrm>
            <a:off x="2597780" y="957257"/>
            <a:ext cx="272550" cy="377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5" name="Google Shape;1495;p82" descr="A picture containing text, clipart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2531" y="138373"/>
            <a:ext cx="943437" cy="5004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one line">
  <p:cSld name="Section one line">
    <p:spTree>
      <p:nvGrpSpPr>
        <p:cNvPr id="1" name="Shape 1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7" name="Google Shape;1497;p83"/>
          <p:cNvSpPr/>
          <p:nvPr/>
        </p:nvSpPr>
        <p:spPr>
          <a:xfrm>
            <a:off x="0" y="4"/>
            <a:ext cx="9144000" cy="478535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98" name="Google Shape;1498;p83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10000"/>
          </a:blip>
          <a:srcRect t="72523" r="71476"/>
          <a:stretch/>
        </p:blipFill>
        <p:spPr>
          <a:xfrm>
            <a:off x="5287241" y="2373717"/>
            <a:ext cx="617748" cy="8566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9" name="Google Shape;1499;p83" descr="A picture containing text, gauge&#10;&#10;Description automatically generated"/>
          <p:cNvPicPr preferRelativeResize="0"/>
          <p:nvPr/>
        </p:nvPicPr>
        <p:blipFill rotWithShape="1">
          <a:blip r:embed="rId2">
            <a:alphaModFix amt="10000"/>
          </a:blip>
          <a:srcRect t="72523" r="71476"/>
          <a:stretch/>
        </p:blipFill>
        <p:spPr>
          <a:xfrm>
            <a:off x="7613882" y="169164"/>
            <a:ext cx="272550" cy="377952"/>
          </a:xfrm>
          <a:prstGeom prst="rect">
            <a:avLst/>
          </a:prstGeom>
          <a:noFill/>
          <a:ln>
            <a:noFill/>
          </a:ln>
        </p:spPr>
      </p:pic>
      <p:sp>
        <p:nvSpPr>
          <p:cNvPr id="1500" name="Google Shape;1500;p83"/>
          <p:cNvSpPr txBox="1">
            <a:spLocks noGrp="1"/>
          </p:cNvSpPr>
          <p:nvPr>
            <p:ph type="body" idx="1"/>
          </p:nvPr>
        </p:nvSpPr>
        <p:spPr>
          <a:xfrm>
            <a:off x="197212" y="3603744"/>
            <a:ext cx="8379578" cy="791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5373"/>
              <a:buNone/>
              <a:defRPr sz="5373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3582"/>
              <a:buNone/>
              <a:defRPr sz="3582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3582"/>
              <a:buNone/>
              <a:defRPr sz="3582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3582"/>
              <a:buNone/>
              <a:defRPr sz="3582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1"/>
              </a:buClr>
              <a:buSzPts val="3582"/>
              <a:buNone/>
              <a:defRPr sz="3582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1" name="Google Shape;1501;p83"/>
          <p:cNvSpPr txBox="1"/>
          <p:nvPr/>
        </p:nvSpPr>
        <p:spPr>
          <a:xfrm>
            <a:off x="-81280" y="483616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2" name="Google Shape;1502;p83"/>
          <p:cNvSpPr txBox="1">
            <a:spLocks noGrp="1"/>
          </p:cNvSpPr>
          <p:nvPr>
            <p:ph type="body" idx="2"/>
          </p:nvPr>
        </p:nvSpPr>
        <p:spPr>
          <a:xfrm>
            <a:off x="1022094" y="2345018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1094"/>
              <a:buNone/>
              <a:defRPr sz="1094" b="1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3" name="Google Shape;1503;p83"/>
          <p:cNvSpPr txBox="1">
            <a:spLocks noGrp="1"/>
          </p:cNvSpPr>
          <p:nvPr>
            <p:ph type="body" idx="3"/>
          </p:nvPr>
        </p:nvSpPr>
        <p:spPr>
          <a:xfrm>
            <a:off x="1022094" y="2594449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04" name="Google Shape;1504;p83"/>
          <p:cNvSpPr>
            <a:spLocks noGrp="1"/>
          </p:cNvSpPr>
          <p:nvPr>
            <p:ph type="pic" idx="4"/>
          </p:nvPr>
        </p:nvSpPr>
        <p:spPr>
          <a:xfrm>
            <a:off x="197213" y="2345018"/>
            <a:ext cx="740831" cy="741923"/>
          </a:xfrm>
          <a:prstGeom prst="ellipse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1505" name="Google Shape;1505;p83"/>
          <p:cNvSpPr txBox="1">
            <a:spLocks noGrp="1"/>
          </p:cNvSpPr>
          <p:nvPr>
            <p:ph type="body" idx="5"/>
          </p:nvPr>
        </p:nvSpPr>
        <p:spPr>
          <a:xfrm>
            <a:off x="1022094" y="2848369"/>
            <a:ext cx="1716868" cy="2302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1"/>
              </a:buClr>
              <a:buSzPts val="896"/>
              <a:buNone/>
              <a:defRPr sz="896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1506" name="Google Shape;1506;p83"/>
          <p:cNvCxnSpPr/>
          <p:nvPr/>
        </p:nvCxnSpPr>
        <p:spPr>
          <a:xfrm>
            <a:off x="294359" y="4465590"/>
            <a:ext cx="6732252" cy="0"/>
          </a:xfrm>
          <a:prstGeom prst="straightConnector1">
            <a:avLst/>
          </a:prstGeom>
          <a:noFill/>
          <a:ln w="3175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1507" name="Google Shape;1507;p8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2033" y="582493"/>
            <a:ext cx="1548189" cy="1405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8" name="Google Shape;1508;p83" descr="A picture containing text, clipart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2531" y="138373"/>
            <a:ext cx="943437" cy="5004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pty">
  <p:cSld name="Empty">
    <p:spTree>
      <p:nvGrpSpPr>
        <p:cNvPr id="1" name="Shape 1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0" name="Google Shape;1510;p84"/>
          <p:cNvSpPr txBox="1">
            <a:spLocks noGrp="1"/>
          </p:cNvSpPr>
          <p:nvPr>
            <p:ph type="body" idx="1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3"/>
              </a:buClr>
              <a:buSzPts val="2786"/>
              <a:buNone/>
              <a:defRPr sz="2786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786"/>
              <a:buNone/>
              <a:defRPr sz="2786" b="1">
                <a:solidFill>
                  <a:schemeClr val="lt2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786"/>
              <a:buNone/>
              <a:defRPr sz="2786" b="1">
                <a:solidFill>
                  <a:schemeClr val="lt2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786"/>
              <a:buNone/>
              <a:defRPr sz="2786" b="1">
                <a:solidFill>
                  <a:schemeClr val="lt2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786"/>
              <a:buNone/>
              <a:defRPr sz="2786" b="1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1" name="Google Shape;1511;p84"/>
          <p:cNvSpPr txBox="1">
            <a:spLocks noGrp="1"/>
          </p:cNvSpPr>
          <p:nvPr>
            <p:ph type="body" idx="2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2"/>
              </a:buClr>
              <a:buSzPts val="1791"/>
              <a:buNone/>
              <a:defRPr sz="1791" b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2" name="Google Shape;1512;p84"/>
          <p:cNvSpPr txBox="1">
            <a:spLocks noGrp="1"/>
          </p:cNvSpPr>
          <p:nvPr>
            <p:ph type="body" idx="3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2"/>
              </a:buClr>
              <a:buSzPts val="1393"/>
              <a:buNone/>
              <a:defRPr sz="1393" b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3" name="Google Shape;1513;p84"/>
          <p:cNvSpPr txBox="1">
            <a:spLocks noGrp="1"/>
          </p:cNvSpPr>
          <p:nvPr>
            <p:ph type="body" idx="4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3"/>
              </a:buClr>
              <a:buSzPts val="1592"/>
              <a:buNone/>
              <a:defRPr sz="1592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4" name="Google Shape;1514;p84"/>
          <p:cNvSpPr txBox="1">
            <a:spLocks noGrp="1"/>
          </p:cNvSpPr>
          <p:nvPr>
            <p:ph type="body" idx="5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3"/>
              </a:buClr>
              <a:buSzPts val="1194"/>
              <a:buNone/>
              <a:defRPr sz="1194" b="0">
                <a:solidFill>
                  <a:schemeClr val="accent3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5" name="Google Shape;1515;p84"/>
          <p:cNvSpPr txBox="1">
            <a:spLocks noGrp="1"/>
          </p:cNvSpPr>
          <p:nvPr>
            <p:ph type="body" idx="6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3"/>
              </a:buClr>
              <a:buSzPts val="796"/>
              <a:buNone/>
              <a:defRPr sz="796" b="0">
                <a:solidFill>
                  <a:schemeClr val="accent3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6" name="Google Shape;1516;p84"/>
          <p:cNvSpPr txBox="1">
            <a:spLocks noGrp="1"/>
          </p:cNvSpPr>
          <p:nvPr>
            <p:ph type="body" idx="7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3"/>
              </a:buClr>
              <a:buSzPts val="1393"/>
              <a:buNone/>
              <a:defRPr sz="1393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peaker 1">
  <p:cSld name="Speaker 1"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2"/>
          <p:cNvSpPr/>
          <p:nvPr/>
        </p:nvSpPr>
        <p:spPr>
          <a:xfrm>
            <a:off x="4572001" y="0"/>
            <a:ext cx="4572000" cy="4770005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12"/>
          <p:cNvSpPr txBox="1">
            <a:spLocks noGrp="1"/>
          </p:cNvSpPr>
          <p:nvPr>
            <p:ph type="title"/>
          </p:nvPr>
        </p:nvSpPr>
        <p:spPr>
          <a:xfrm>
            <a:off x="383607" y="237317"/>
            <a:ext cx="3928334" cy="428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12"/>
          <p:cNvSpPr txBox="1">
            <a:spLocks noGrp="1"/>
          </p:cNvSpPr>
          <p:nvPr>
            <p:ph type="body" idx="1"/>
          </p:nvPr>
        </p:nvSpPr>
        <p:spPr>
          <a:xfrm>
            <a:off x="377775" y="1173115"/>
            <a:ext cx="3934166" cy="2839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6" name="Google Shape;146;p12"/>
          <p:cNvSpPr>
            <a:spLocks noGrp="1"/>
          </p:cNvSpPr>
          <p:nvPr>
            <p:ph type="pic" idx="2"/>
          </p:nvPr>
        </p:nvSpPr>
        <p:spPr>
          <a:xfrm>
            <a:off x="6027847" y="1020479"/>
            <a:ext cx="1800000" cy="1800000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47" name="Google Shape;147;p12"/>
          <p:cNvSpPr txBox="1">
            <a:spLocks noGrp="1"/>
          </p:cNvSpPr>
          <p:nvPr>
            <p:ph type="body" idx="3"/>
          </p:nvPr>
        </p:nvSpPr>
        <p:spPr>
          <a:xfrm>
            <a:off x="5372002" y="3055824"/>
            <a:ext cx="3111690" cy="3344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8" name="Google Shape;148;p12"/>
          <p:cNvSpPr txBox="1">
            <a:spLocks noGrp="1"/>
          </p:cNvSpPr>
          <p:nvPr>
            <p:ph type="body" idx="4"/>
          </p:nvPr>
        </p:nvSpPr>
        <p:spPr>
          <a:xfrm>
            <a:off x="5372002" y="3543359"/>
            <a:ext cx="3111690" cy="8176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66B4FF"/>
              </a:buClr>
              <a:buSzPts val="1600"/>
              <a:buFont typeface="Arial"/>
              <a:buNone/>
              <a:defRPr sz="1600" b="0" i="0" u="none" strike="noStrike" cap="none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9" name="Google Shape;149;p12"/>
          <p:cNvSpPr txBox="1">
            <a:spLocks noGrp="1"/>
          </p:cNvSpPr>
          <p:nvPr>
            <p:ph type="body" idx="5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0" name="Google Shape;150;p12"/>
          <p:cNvSpPr txBox="1">
            <a:spLocks noGrp="1"/>
          </p:cNvSpPr>
          <p:nvPr>
            <p:ph type="body" idx="6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1" name="Google Shape;151;p12"/>
          <p:cNvSpPr txBox="1">
            <a:spLocks noGrp="1"/>
          </p:cNvSpPr>
          <p:nvPr>
            <p:ph type="body" idx="7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2" name="Google Shape;152;p12"/>
          <p:cNvSpPr txBox="1">
            <a:spLocks noGrp="1"/>
          </p:cNvSpPr>
          <p:nvPr>
            <p:ph type="body" idx="8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3" name="Google Shape;153;p12"/>
          <p:cNvSpPr txBox="1">
            <a:spLocks noGrp="1"/>
          </p:cNvSpPr>
          <p:nvPr>
            <p:ph type="body" idx="9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4" name="Google Shape;154;p12"/>
          <p:cNvSpPr txBox="1">
            <a:spLocks noGrp="1"/>
          </p:cNvSpPr>
          <p:nvPr>
            <p:ph type="body" idx="13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5" name="Google Shape;155;p12"/>
          <p:cNvSpPr txBox="1">
            <a:spLocks noGrp="1"/>
          </p:cNvSpPr>
          <p:nvPr>
            <p:ph type="body" idx="14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 (common)">
  <p:cSld name="Title and Content (common)">
    <p:spTree>
      <p:nvGrpSpPr>
        <p:cNvPr id="1" name="Shape 15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8" name="Google Shape;1518;p85"/>
          <p:cNvSpPr txBox="1">
            <a:spLocks noGrp="1"/>
          </p:cNvSpPr>
          <p:nvPr>
            <p:ph type="title"/>
          </p:nvPr>
        </p:nvSpPr>
        <p:spPr>
          <a:xfrm>
            <a:off x="383607" y="237318"/>
            <a:ext cx="8365106" cy="713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86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9" name="Google Shape;1519;p85"/>
          <p:cNvSpPr txBox="1"/>
          <p:nvPr/>
        </p:nvSpPr>
        <p:spPr>
          <a:xfrm>
            <a:off x="2156460" y="-106680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9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0" name="Google Shape;1520;p85"/>
          <p:cNvSpPr txBox="1">
            <a:spLocks noGrp="1"/>
          </p:cNvSpPr>
          <p:nvPr>
            <p:ph type="body" idx="1"/>
          </p:nvPr>
        </p:nvSpPr>
        <p:spPr>
          <a:xfrm>
            <a:off x="383607" y="1166814"/>
            <a:ext cx="8365106" cy="3384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0441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194"/>
              <a:buFont typeface="Noto Sans Symbols"/>
              <a:buChar char="▪"/>
              <a:defRPr sz="119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98069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094"/>
              <a:buFont typeface="Arial"/>
              <a:buChar char="•"/>
              <a:defRPr sz="1094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291782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995"/>
              <a:buFont typeface="Arial"/>
              <a:buAutoNum type="alphaLcParenR"/>
              <a:defRPr sz="995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lvl="3" indent="-279806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806"/>
              <a:buFont typeface="Arial"/>
              <a:buAutoNum type="romanLcPeriod"/>
              <a:defRPr sz="896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lvl="4" indent="-2286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796"/>
              <a:buNone/>
              <a:defRPr sz="796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194"/>
              <a:buNone/>
              <a:defRPr sz="1194">
                <a:solidFill>
                  <a:schemeClr val="lt2"/>
                </a:solidFill>
              </a:defRPr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1" name="Google Shape;1521;p85"/>
          <p:cNvSpPr txBox="1">
            <a:spLocks noGrp="1"/>
          </p:cNvSpPr>
          <p:nvPr>
            <p:ph type="body" idx="2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3"/>
              </a:buClr>
              <a:buSzPts val="2786"/>
              <a:buNone/>
              <a:defRPr sz="2786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786"/>
              <a:buNone/>
              <a:defRPr sz="2786" b="1">
                <a:solidFill>
                  <a:schemeClr val="lt2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786"/>
              <a:buNone/>
              <a:defRPr sz="2786" b="1">
                <a:solidFill>
                  <a:schemeClr val="lt2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786"/>
              <a:buNone/>
              <a:defRPr sz="2786" b="1">
                <a:solidFill>
                  <a:schemeClr val="lt2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786"/>
              <a:buNone/>
              <a:defRPr sz="2786" b="1">
                <a:solidFill>
                  <a:schemeClr val="lt2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2" name="Google Shape;1522;p85"/>
          <p:cNvSpPr txBox="1">
            <a:spLocks noGrp="1"/>
          </p:cNvSpPr>
          <p:nvPr>
            <p:ph type="body" idx="3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2"/>
              </a:buClr>
              <a:buSzPts val="1791"/>
              <a:buNone/>
              <a:defRPr sz="1791" b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3" name="Google Shape;1523;p85"/>
          <p:cNvSpPr txBox="1">
            <a:spLocks noGrp="1"/>
          </p:cNvSpPr>
          <p:nvPr>
            <p:ph type="body" idx="4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2"/>
              </a:buClr>
              <a:buSzPts val="1393"/>
              <a:buNone/>
              <a:defRPr sz="1393" b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4" name="Google Shape;1524;p85"/>
          <p:cNvSpPr txBox="1">
            <a:spLocks noGrp="1"/>
          </p:cNvSpPr>
          <p:nvPr>
            <p:ph type="body" idx="5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3"/>
              </a:buClr>
              <a:buSzPts val="1592"/>
              <a:buNone/>
              <a:defRPr sz="1592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5" name="Google Shape;1525;p85"/>
          <p:cNvSpPr txBox="1">
            <a:spLocks noGrp="1"/>
          </p:cNvSpPr>
          <p:nvPr>
            <p:ph type="body" idx="6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3"/>
              </a:buClr>
              <a:buSzPts val="1194"/>
              <a:buNone/>
              <a:defRPr sz="1194" b="0">
                <a:solidFill>
                  <a:schemeClr val="accent3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6" name="Google Shape;1526;p85"/>
          <p:cNvSpPr txBox="1">
            <a:spLocks noGrp="1"/>
          </p:cNvSpPr>
          <p:nvPr>
            <p:ph type="body" idx="7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3"/>
              </a:buClr>
              <a:buSzPts val="796"/>
              <a:buNone/>
              <a:defRPr sz="796" b="0">
                <a:solidFill>
                  <a:schemeClr val="accent3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7" name="Google Shape;1527;p85"/>
          <p:cNvSpPr txBox="1">
            <a:spLocks noGrp="1"/>
          </p:cNvSpPr>
          <p:nvPr>
            <p:ph type="body" idx="8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accent3"/>
              </a:buClr>
              <a:buSzPts val="1393"/>
              <a:buNone/>
              <a:defRPr sz="1393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791"/>
              <a:buNone/>
              <a:defRPr b="1">
                <a:solidFill>
                  <a:srgbClr val="32C3F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493"/>
              <a:buNone/>
              <a:defRPr b="1">
                <a:solidFill>
                  <a:srgbClr val="32C3F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32C3F8"/>
              </a:buClr>
              <a:buSzPts val="1343"/>
              <a:buNone/>
              <a:defRPr b="1">
                <a:solidFill>
                  <a:srgbClr val="32C3F8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>
  <p:cSld name="1_Picture with Caption">
    <p:spTree>
      <p:nvGrpSpPr>
        <p:cNvPr id="1" name="Shape 1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9" name="Google Shape;1529;p86"/>
          <p:cNvSpPr>
            <a:spLocks noGrp="1"/>
          </p:cNvSpPr>
          <p:nvPr>
            <p:ph type="pic" idx="2"/>
          </p:nvPr>
        </p:nvSpPr>
        <p:spPr>
          <a:xfrm>
            <a:off x="4679950" y="232216"/>
            <a:ext cx="4464050" cy="4319147"/>
          </a:xfrm>
          <a:prstGeom prst="rect">
            <a:avLst/>
          </a:prstGeom>
          <a:solidFill>
            <a:srgbClr val="E6E6E6"/>
          </a:solidFill>
          <a:ln>
            <a:noFill/>
          </a:ln>
        </p:spPr>
      </p:sp>
      <p:sp>
        <p:nvSpPr>
          <p:cNvPr id="1530" name="Google Shape;1530;p86"/>
          <p:cNvSpPr txBox="1">
            <a:spLocks noGrp="1"/>
          </p:cNvSpPr>
          <p:nvPr>
            <p:ph type="title"/>
          </p:nvPr>
        </p:nvSpPr>
        <p:spPr>
          <a:xfrm>
            <a:off x="385734" y="237759"/>
            <a:ext cx="4078317" cy="7131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1" name="Google Shape;1531;p86"/>
          <p:cNvSpPr txBox="1">
            <a:spLocks noGrp="1"/>
          </p:cNvSpPr>
          <p:nvPr>
            <p:ph type="body" idx="1"/>
          </p:nvPr>
        </p:nvSpPr>
        <p:spPr>
          <a:xfrm>
            <a:off x="374651" y="1166813"/>
            <a:ext cx="4089400" cy="33845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3048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Noto Sans Symbols"/>
              <a:buChar char="▪"/>
              <a:defRPr sz="119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048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19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048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AutoNum type="alphaLcParenR"/>
              <a:defRPr sz="119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718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080"/>
              <a:buFont typeface="Arial"/>
              <a:buAutoNum type="romanLcPeriod"/>
              <a:defRPr sz="119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4800" algn="l">
              <a:lnSpc>
                <a:spcPct val="100000"/>
              </a:lnSpc>
              <a:spcBef>
                <a:spcPts val="597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Char char="•"/>
              <a:defRPr sz="119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1200"/>
              <a:buFont typeface="Arial"/>
              <a:buNone/>
              <a:defRPr sz="1194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32" name="Google Shape;1532;p86"/>
          <p:cNvSpPr txBox="1">
            <a:spLocks noGrp="1"/>
          </p:cNvSpPr>
          <p:nvPr>
            <p:ph type="body" idx="3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786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786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786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786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786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33" name="Google Shape;1533;p86"/>
          <p:cNvSpPr txBox="1">
            <a:spLocks noGrp="1"/>
          </p:cNvSpPr>
          <p:nvPr>
            <p:ph type="body" idx="4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 sz="1791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791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49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4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4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34" name="Google Shape;1534;p86"/>
          <p:cNvSpPr txBox="1">
            <a:spLocks noGrp="1"/>
          </p:cNvSpPr>
          <p:nvPr>
            <p:ph type="body" idx="5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sz="1393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791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49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4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4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35" name="Google Shape;1535;p86"/>
          <p:cNvSpPr txBox="1">
            <a:spLocks noGrp="1"/>
          </p:cNvSpPr>
          <p:nvPr>
            <p:ph type="body" idx="6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sz="1592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791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49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4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4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36" name="Google Shape;1536;p86"/>
          <p:cNvSpPr txBox="1">
            <a:spLocks noGrp="1"/>
          </p:cNvSpPr>
          <p:nvPr>
            <p:ph type="body" idx="7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194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791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49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4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4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37" name="Google Shape;1537;p86"/>
          <p:cNvSpPr txBox="1">
            <a:spLocks noGrp="1"/>
          </p:cNvSpPr>
          <p:nvPr>
            <p:ph type="body" idx="8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800"/>
              <a:buFont typeface="Arial"/>
              <a:buNone/>
              <a:defRPr sz="796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791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49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4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4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538" name="Google Shape;1538;p86"/>
          <p:cNvSpPr txBox="1">
            <a:spLocks noGrp="1"/>
          </p:cNvSpPr>
          <p:nvPr>
            <p:ph type="body" idx="9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sz="1393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791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49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4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43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peakers title slide 2">
  <p:cSld name="Speakers title slide 2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3"/>
          <p:cNvSpPr/>
          <p:nvPr/>
        </p:nvSpPr>
        <p:spPr>
          <a:xfrm>
            <a:off x="4572001" y="0"/>
            <a:ext cx="4572000" cy="4770005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3"/>
          <p:cNvSpPr txBox="1">
            <a:spLocks noGrp="1"/>
          </p:cNvSpPr>
          <p:nvPr>
            <p:ph type="title"/>
          </p:nvPr>
        </p:nvSpPr>
        <p:spPr>
          <a:xfrm>
            <a:off x="383607" y="237317"/>
            <a:ext cx="3928334" cy="428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13"/>
          <p:cNvSpPr txBox="1">
            <a:spLocks noGrp="1"/>
          </p:cNvSpPr>
          <p:nvPr>
            <p:ph type="body" idx="1"/>
          </p:nvPr>
        </p:nvSpPr>
        <p:spPr>
          <a:xfrm>
            <a:off x="377485" y="1180532"/>
            <a:ext cx="3934166" cy="2839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3600"/>
              <a:buFont typeface="Arial"/>
              <a:buNone/>
              <a:defRPr sz="36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0" name="Google Shape;160;p13"/>
          <p:cNvSpPr>
            <a:spLocks noGrp="1"/>
          </p:cNvSpPr>
          <p:nvPr>
            <p:ph type="pic" idx="2"/>
          </p:nvPr>
        </p:nvSpPr>
        <p:spPr>
          <a:xfrm>
            <a:off x="5202826" y="1327675"/>
            <a:ext cx="1244075" cy="1244075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61" name="Google Shape;161;p13"/>
          <p:cNvSpPr txBox="1">
            <a:spLocks noGrp="1"/>
          </p:cNvSpPr>
          <p:nvPr>
            <p:ph type="body" idx="3"/>
          </p:nvPr>
        </p:nvSpPr>
        <p:spPr>
          <a:xfrm>
            <a:off x="5008306" y="2747900"/>
            <a:ext cx="1633114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2" name="Google Shape;162;p13"/>
          <p:cNvSpPr txBox="1">
            <a:spLocks noGrp="1"/>
          </p:cNvSpPr>
          <p:nvPr>
            <p:ph type="body" idx="4"/>
          </p:nvPr>
        </p:nvSpPr>
        <p:spPr>
          <a:xfrm>
            <a:off x="5008306" y="3316210"/>
            <a:ext cx="1633114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B4F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3" name="Google Shape;163;p13"/>
          <p:cNvSpPr>
            <a:spLocks noGrp="1"/>
          </p:cNvSpPr>
          <p:nvPr>
            <p:ph type="pic" idx="5"/>
          </p:nvPr>
        </p:nvSpPr>
        <p:spPr>
          <a:xfrm>
            <a:off x="7270673" y="1327675"/>
            <a:ext cx="1244075" cy="1244075"/>
          </a:xfrm>
          <a:prstGeom prst="ellipse">
            <a:avLst/>
          </a:prstGeom>
          <a:solidFill>
            <a:srgbClr val="F2F2F2"/>
          </a:solidFill>
          <a:ln>
            <a:noFill/>
          </a:ln>
        </p:spPr>
      </p:sp>
      <p:sp>
        <p:nvSpPr>
          <p:cNvPr id="164" name="Google Shape;164;p13"/>
          <p:cNvSpPr txBox="1">
            <a:spLocks noGrp="1"/>
          </p:cNvSpPr>
          <p:nvPr>
            <p:ph type="body" idx="6"/>
          </p:nvPr>
        </p:nvSpPr>
        <p:spPr>
          <a:xfrm>
            <a:off x="7076153" y="2747900"/>
            <a:ext cx="1633114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5" name="Google Shape;165;p13"/>
          <p:cNvSpPr txBox="1">
            <a:spLocks noGrp="1"/>
          </p:cNvSpPr>
          <p:nvPr>
            <p:ph type="body" idx="7"/>
          </p:nvPr>
        </p:nvSpPr>
        <p:spPr>
          <a:xfrm>
            <a:off x="7076153" y="3316210"/>
            <a:ext cx="1633114" cy="39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B4FF"/>
              </a:buClr>
              <a:buSzPts val="1100"/>
              <a:buFont typeface="Arial"/>
              <a:buNone/>
              <a:defRPr sz="1100" b="0" i="0" u="none" strike="noStrike" cap="none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6" name="Google Shape;166;p13"/>
          <p:cNvSpPr txBox="1">
            <a:spLocks noGrp="1"/>
          </p:cNvSpPr>
          <p:nvPr>
            <p:ph type="body" idx="8"/>
          </p:nvPr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lt2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7" name="Google Shape;167;p13"/>
          <p:cNvSpPr txBox="1">
            <a:spLocks noGrp="1"/>
          </p:cNvSpPr>
          <p:nvPr>
            <p:ph type="body" idx="9"/>
          </p:nvPr>
        </p:nvSpPr>
        <p:spPr>
          <a:xfrm>
            <a:off x="1379892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8" name="Google Shape;168;p13"/>
          <p:cNvSpPr txBox="1">
            <a:spLocks noGrp="1"/>
          </p:cNvSpPr>
          <p:nvPr>
            <p:ph type="body" idx="13"/>
          </p:nvPr>
        </p:nvSpPr>
        <p:spPr>
          <a:xfrm>
            <a:off x="2661359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2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9" name="Google Shape;169;p13"/>
          <p:cNvSpPr txBox="1">
            <a:spLocks noGrp="1"/>
          </p:cNvSpPr>
          <p:nvPr>
            <p:ph type="body" idx="14"/>
          </p:nvPr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0" name="Google Shape;170;p13"/>
          <p:cNvSpPr txBox="1">
            <a:spLocks noGrp="1"/>
          </p:cNvSpPr>
          <p:nvPr>
            <p:ph type="body" idx="15"/>
          </p:nvPr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1" name="Google Shape;171;p13"/>
          <p:cNvSpPr txBox="1">
            <a:spLocks noGrp="1"/>
          </p:cNvSpPr>
          <p:nvPr>
            <p:ph type="body" idx="16"/>
          </p:nvPr>
        </p:nvSpPr>
        <p:spPr>
          <a:xfrm>
            <a:off x="778723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2" name="Google Shape;172;p13"/>
          <p:cNvSpPr txBox="1">
            <a:spLocks noGrp="1"/>
          </p:cNvSpPr>
          <p:nvPr>
            <p:ph type="body" idx="17"/>
          </p:nvPr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ctr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Arial"/>
              <a:buNone/>
              <a:defRPr sz="14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800"/>
              <a:buFont typeface="Arial"/>
              <a:buNone/>
              <a:defRPr sz="18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500"/>
              <a:buFont typeface="Arial"/>
              <a:buNone/>
              <a:defRPr sz="150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E86F62"/>
              </a:buClr>
              <a:buSzPts val="1350"/>
              <a:buFont typeface="Arial"/>
              <a:buNone/>
              <a:defRPr sz="1350" b="1" i="0" u="none" strike="noStrike" cap="none">
                <a:solidFill>
                  <a:srgbClr val="E86F6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image" Target="../media/image1.png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50.xml"/><Relationship Id="rId18" Type="http://schemas.openxmlformats.org/officeDocument/2006/relationships/slideLayout" Target="../slideLayouts/slideLayout55.xml"/><Relationship Id="rId26" Type="http://schemas.openxmlformats.org/officeDocument/2006/relationships/slideLayout" Target="../slideLayouts/slideLayout63.xml"/><Relationship Id="rId39" Type="http://schemas.openxmlformats.org/officeDocument/2006/relationships/slideLayout" Target="../slideLayouts/slideLayout76.xml"/><Relationship Id="rId21" Type="http://schemas.openxmlformats.org/officeDocument/2006/relationships/slideLayout" Target="../slideLayouts/slideLayout58.xml"/><Relationship Id="rId34" Type="http://schemas.openxmlformats.org/officeDocument/2006/relationships/slideLayout" Target="../slideLayouts/slideLayout71.xml"/><Relationship Id="rId42" Type="http://schemas.openxmlformats.org/officeDocument/2006/relationships/slideLayout" Target="../slideLayouts/slideLayout79.xml"/><Relationship Id="rId47" Type="http://schemas.openxmlformats.org/officeDocument/2006/relationships/hyperlink" Target="https://constructor.org/" TargetMode="External"/><Relationship Id="rId7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9.xml"/><Relationship Id="rId16" Type="http://schemas.openxmlformats.org/officeDocument/2006/relationships/slideLayout" Target="../slideLayouts/slideLayout53.xml"/><Relationship Id="rId29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48.xml"/><Relationship Id="rId24" Type="http://schemas.openxmlformats.org/officeDocument/2006/relationships/slideLayout" Target="../slideLayouts/slideLayout61.xml"/><Relationship Id="rId32" Type="http://schemas.openxmlformats.org/officeDocument/2006/relationships/slideLayout" Target="../slideLayouts/slideLayout69.xml"/><Relationship Id="rId37" Type="http://schemas.openxmlformats.org/officeDocument/2006/relationships/slideLayout" Target="../slideLayouts/slideLayout74.xml"/><Relationship Id="rId40" Type="http://schemas.openxmlformats.org/officeDocument/2006/relationships/slideLayout" Target="../slideLayouts/slideLayout77.xml"/><Relationship Id="rId45" Type="http://schemas.openxmlformats.org/officeDocument/2006/relationships/theme" Target="../theme/theme2.xml"/><Relationship Id="rId5" Type="http://schemas.openxmlformats.org/officeDocument/2006/relationships/slideLayout" Target="../slideLayouts/slideLayout42.xml"/><Relationship Id="rId15" Type="http://schemas.openxmlformats.org/officeDocument/2006/relationships/slideLayout" Target="../slideLayouts/slideLayout52.xml"/><Relationship Id="rId23" Type="http://schemas.openxmlformats.org/officeDocument/2006/relationships/slideLayout" Target="../slideLayouts/slideLayout60.xml"/><Relationship Id="rId28" Type="http://schemas.openxmlformats.org/officeDocument/2006/relationships/slideLayout" Target="../slideLayouts/slideLayout65.xml"/><Relationship Id="rId36" Type="http://schemas.openxmlformats.org/officeDocument/2006/relationships/slideLayout" Target="../slideLayouts/slideLayout73.xml"/><Relationship Id="rId49" Type="http://schemas.openxmlformats.org/officeDocument/2006/relationships/image" Target="../media/image5.png"/><Relationship Id="rId10" Type="http://schemas.openxmlformats.org/officeDocument/2006/relationships/slideLayout" Target="../slideLayouts/slideLayout47.xml"/><Relationship Id="rId19" Type="http://schemas.openxmlformats.org/officeDocument/2006/relationships/slideLayout" Target="../slideLayouts/slideLayout56.xml"/><Relationship Id="rId31" Type="http://schemas.openxmlformats.org/officeDocument/2006/relationships/slideLayout" Target="../slideLayouts/slideLayout68.xml"/><Relationship Id="rId44" Type="http://schemas.openxmlformats.org/officeDocument/2006/relationships/slideLayout" Target="../slideLayouts/slideLayout81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slideLayout" Target="../slideLayouts/slideLayout51.xml"/><Relationship Id="rId22" Type="http://schemas.openxmlformats.org/officeDocument/2006/relationships/slideLayout" Target="../slideLayouts/slideLayout59.xml"/><Relationship Id="rId27" Type="http://schemas.openxmlformats.org/officeDocument/2006/relationships/slideLayout" Target="../slideLayouts/slideLayout64.xml"/><Relationship Id="rId30" Type="http://schemas.openxmlformats.org/officeDocument/2006/relationships/slideLayout" Target="../slideLayouts/slideLayout67.xml"/><Relationship Id="rId35" Type="http://schemas.openxmlformats.org/officeDocument/2006/relationships/slideLayout" Target="../slideLayouts/slideLayout72.xml"/><Relationship Id="rId43" Type="http://schemas.openxmlformats.org/officeDocument/2006/relationships/slideLayout" Target="../slideLayouts/slideLayout80.xml"/><Relationship Id="rId48" Type="http://schemas.openxmlformats.org/officeDocument/2006/relationships/image" Target="../media/image4.png"/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9.xml"/><Relationship Id="rId17" Type="http://schemas.openxmlformats.org/officeDocument/2006/relationships/slideLayout" Target="../slideLayouts/slideLayout54.xml"/><Relationship Id="rId25" Type="http://schemas.openxmlformats.org/officeDocument/2006/relationships/slideLayout" Target="../slideLayouts/slideLayout62.xml"/><Relationship Id="rId33" Type="http://schemas.openxmlformats.org/officeDocument/2006/relationships/slideLayout" Target="../slideLayouts/slideLayout70.xml"/><Relationship Id="rId38" Type="http://schemas.openxmlformats.org/officeDocument/2006/relationships/slideLayout" Target="../slideLayouts/slideLayout75.xml"/><Relationship Id="rId46" Type="http://schemas.openxmlformats.org/officeDocument/2006/relationships/image" Target="../media/image3.png"/><Relationship Id="rId20" Type="http://schemas.openxmlformats.org/officeDocument/2006/relationships/slideLayout" Target="../slideLayouts/slideLayout57.xml"/><Relationship Id="rId41" Type="http://schemas.openxmlformats.org/officeDocument/2006/relationships/slideLayout" Target="../slideLayouts/slideLayout78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0" y="4766118"/>
            <a:ext cx="9144000" cy="377382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Google Shape;11;p2"/>
          <p:cNvSpPr txBox="1">
            <a:spLocks noGrp="1"/>
          </p:cNvSpPr>
          <p:nvPr>
            <p:ph type="title"/>
          </p:nvPr>
        </p:nvSpPr>
        <p:spPr>
          <a:xfrm>
            <a:off x="383607" y="239263"/>
            <a:ext cx="8365106" cy="7116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2" name="Google Shape;12;p2"/>
          <p:cNvSpPr txBox="1"/>
          <p:nvPr/>
        </p:nvSpPr>
        <p:spPr>
          <a:xfrm>
            <a:off x="8376643" y="4794929"/>
            <a:ext cx="372070" cy="31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800" b="0" i="0" u="none" strike="noStrike" cap="none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3;p2"/>
          <p:cNvSpPr/>
          <p:nvPr/>
        </p:nvSpPr>
        <p:spPr>
          <a:xfrm>
            <a:off x="9291142" y="153262"/>
            <a:ext cx="363255" cy="357468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" name="Google Shape;14;p2"/>
          <p:cNvSpPr/>
          <p:nvPr/>
        </p:nvSpPr>
        <p:spPr>
          <a:xfrm>
            <a:off x="9291142" y="1591183"/>
            <a:ext cx="363255" cy="3574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Google Shape;15;p2"/>
          <p:cNvSpPr/>
          <p:nvPr/>
        </p:nvSpPr>
        <p:spPr>
          <a:xfrm>
            <a:off x="9291142" y="1948651"/>
            <a:ext cx="363255" cy="3574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" name="Google Shape;16;p2"/>
          <p:cNvSpPr/>
          <p:nvPr/>
        </p:nvSpPr>
        <p:spPr>
          <a:xfrm>
            <a:off x="9291142" y="515223"/>
            <a:ext cx="363255" cy="35746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2"/>
          <p:cNvSpPr/>
          <p:nvPr/>
        </p:nvSpPr>
        <p:spPr>
          <a:xfrm>
            <a:off x="9291142" y="872691"/>
            <a:ext cx="363255" cy="3574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2"/>
          <p:cNvSpPr/>
          <p:nvPr/>
        </p:nvSpPr>
        <p:spPr>
          <a:xfrm>
            <a:off x="9291142" y="2306118"/>
            <a:ext cx="363255" cy="3574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2"/>
          <p:cNvSpPr txBox="1"/>
          <p:nvPr/>
        </p:nvSpPr>
        <p:spPr>
          <a:xfrm>
            <a:off x="0" y="-1187585"/>
            <a:ext cx="9144000" cy="93709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Place cursor on the text style below, then click the </a:t>
            </a:r>
            <a:r>
              <a:rPr lang="en-US" sz="800" b="0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format painter tool</a:t>
            </a:r>
            <a:r>
              <a:rPr lang="en-US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at the </a:t>
            </a:r>
            <a:r>
              <a:rPr lang="en-US" sz="800" b="0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home tab</a:t>
            </a:r>
            <a:r>
              <a:rPr lang="en-US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and apply the selected style by ‘</a:t>
            </a:r>
            <a:r>
              <a:rPr lang="en-US" sz="800" b="0" i="0" u="sng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painting’ your text</a:t>
            </a:r>
            <a:endParaRPr sz="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 just use </a:t>
            </a:r>
            <a:r>
              <a:rPr lang="en-US" sz="800" b="1" i="0" u="none" strike="noStrike" cap="none">
                <a:solidFill>
                  <a:schemeClr val="lt1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⌘</a:t>
            </a:r>
            <a:r>
              <a:rPr lang="en-US" sz="800" b="0" i="0" u="none" strike="noStrike" cap="none">
                <a:solidFill>
                  <a:schemeClr val="lt1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+SHIFT+C </a:t>
            </a:r>
            <a:r>
              <a:rPr lang="en-US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US" sz="800" b="1" i="0" u="none" strike="noStrike" cap="none">
                <a:solidFill>
                  <a:schemeClr val="lt1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⌘</a:t>
            </a:r>
            <a:r>
              <a:rPr lang="en-US" sz="800" b="0" i="0" u="none" strike="noStrike" cap="none">
                <a:solidFill>
                  <a:schemeClr val="lt1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+SHIFT+V </a:t>
            </a:r>
            <a:r>
              <a:rPr lang="en-US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 copy-paste any styles (</a:t>
            </a:r>
            <a:r>
              <a:rPr lang="en-US" sz="800" b="0" i="0" u="none" strike="noStrike" cap="none">
                <a:solidFill>
                  <a:schemeClr val="lt1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CTRL+SHIFT+C </a:t>
            </a:r>
            <a:r>
              <a:rPr lang="en-US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US" sz="800" b="0" i="0" u="none" strike="noStrike" cap="none">
                <a:solidFill>
                  <a:schemeClr val="lt1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CTRL+SHIFT+V </a:t>
            </a:r>
            <a:r>
              <a:rPr lang="en-US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 case of Windows)</a:t>
            </a:r>
            <a:endParaRPr sz="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 txBox="1"/>
          <p:nvPr/>
        </p:nvSpPr>
        <p:spPr>
          <a:xfrm>
            <a:off x="4121484" y="4818672"/>
            <a:ext cx="4174087" cy="2722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sng" strike="noStrike" cap="none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rPr>
              <a:t>constructor.universit</a:t>
            </a:r>
            <a:r>
              <a:rPr lang="en-US" sz="800" b="0" i="0" u="none" strike="noStrike" cap="none">
                <a:solidFill>
                  <a:srgbClr val="66B4FF"/>
                </a:solidFill>
                <a:latin typeface="Arial"/>
                <a:ea typeface="Arial"/>
                <a:cs typeface="Arial"/>
                <a:sym typeface="Arial"/>
              </a:rPr>
              <a:t>y  </a:t>
            </a:r>
            <a:r>
              <a:rPr lang="en-US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|  </a:t>
            </a:r>
            <a:r>
              <a:rPr lang="en-US" sz="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© </a:t>
            </a:r>
            <a:r>
              <a:rPr lang="en-US" sz="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Constructor University 2022</a:t>
            </a:r>
            <a:endParaRPr sz="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2"/>
          <p:cNvSpPr txBox="1"/>
          <p:nvPr/>
        </p:nvSpPr>
        <p:spPr>
          <a:xfrm>
            <a:off x="9291142" y="-12192"/>
            <a:ext cx="562499" cy="115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Main colors</a:t>
            </a:r>
            <a:endParaRPr/>
          </a:p>
        </p:txBody>
      </p:sp>
      <p:sp>
        <p:nvSpPr>
          <p:cNvPr id="22" name="Google Shape;22;p2"/>
          <p:cNvSpPr txBox="1"/>
          <p:nvPr/>
        </p:nvSpPr>
        <p:spPr>
          <a:xfrm>
            <a:off x="9291142" y="1429503"/>
            <a:ext cx="562499" cy="115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Accent colors</a:t>
            </a:r>
            <a:endParaRPr/>
          </a:p>
        </p:txBody>
      </p:sp>
      <p:sp>
        <p:nvSpPr>
          <p:cNvPr id="23" name="Google Shape;23;p2"/>
          <p:cNvSpPr txBox="1"/>
          <p:nvPr/>
        </p:nvSpPr>
        <p:spPr>
          <a:xfrm>
            <a:off x="9291142" y="2850489"/>
            <a:ext cx="681914" cy="115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Graphene black</a:t>
            </a: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9291141" y="3018038"/>
            <a:ext cx="363255" cy="357468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200" b="0" i="0" u="none" strike="noStrike" cap="non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" name="Google Shape;25;p2"/>
          <p:cNvPicPr preferRelativeResize="0"/>
          <p:nvPr/>
        </p:nvPicPr>
        <p:blipFill rotWithShape="1">
          <a:blip r:embed="rId39">
            <a:alphaModFix/>
          </a:blip>
          <a:srcRect/>
          <a:stretch/>
        </p:blipFill>
        <p:spPr>
          <a:xfrm>
            <a:off x="383607" y="4861790"/>
            <a:ext cx="1004824" cy="2340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  <p:sldLayoutId id="2147483669" r:id="rId19"/>
    <p:sldLayoutId id="2147483670" r:id="rId20"/>
    <p:sldLayoutId id="2147483671" r:id="rId21"/>
    <p:sldLayoutId id="2147483672" r:id="rId22"/>
    <p:sldLayoutId id="2147483673" r:id="rId23"/>
    <p:sldLayoutId id="2147483674" r:id="rId24"/>
    <p:sldLayoutId id="2147483675" r:id="rId25"/>
    <p:sldLayoutId id="2147483676" r:id="rId26"/>
    <p:sldLayoutId id="2147483677" r:id="rId27"/>
    <p:sldLayoutId id="2147483678" r:id="rId28"/>
    <p:sldLayoutId id="2147483679" r:id="rId29"/>
    <p:sldLayoutId id="2147483680" r:id="rId30"/>
    <p:sldLayoutId id="2147483681" r:id="rId31"/>
    <p:sldLayoutId id="2147483682" r:id="rId32"/>
    <p:sldLayoutId id="2147483683" r:id="rId33"/>
    <p:sldLayoutId id="2147483684" r:id="rId34"/>
    <p:sldLayoutId id="2147483685" r:id="rId35"/>
    <p:sldLayoutId id="2147483686" r:id="rId36"/>
    <p:sldLayoutId id="2147483687" r:id="rId37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46">
          <p15:clr>
            <a:srgbClr val="F26B43"/>
          </p15:clr>
        </p15:guide>
        <p15:guide id="2" pos="236">
          <p15:clr>
            <a:srgbClr val="F26B43"/>
          </p15:clr>
        </p15:guide>
        <p15:guide id="3" orient="horz" pos="599">
          <p15:clr>
            <a:srgbClr val="F26B43"/>
          </p15:clr>
        </p15:guide>
        <p15:guide id="4" orient="horz" pos="735">
          <p15:clr>
            <a:srgbClr val="F26B43"/>
          </p15:clr>
        </p15:guide>
        <p15:guide id="5" pos="5511">
          <p15:clr>
            <a:srgbClr val="F26B43"/>
          </p15:clr>
        </p15:guide>
        <p15:guide id="6" orient="horz" pos="1552">
          <p15:clr>
            <a:srgbClr val="F26B43"/>
          </p15:clr>
        </p15:guide>
        <p15:guide id="7" pos="2880">
          <p15:clr>
            <a:srgbClr val="F26B43"/>
          </p15:clr>
        </p15:guide>
        <p15:guide id="8" orient="horz" pos="463">
          <p15:clr>
            <a:srgbClr val="F26B43"/>
          </p15:clr>
        </p15:guide>
        <p15:guide id="9" orient="horz" pos="2867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p42"/>
          <p:cNvSpPr/>
          <p:nvPr/>
        </p:nvSpPr>
        <p:spPr>
          <a:xfrm>
            <a:off x="0" y="4766118"/>
            <a:ext cx="9144000" cy="377382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6" name="Google Shape;746;p42"/>
          <p:cNvSpPr txBox="1">
            <a:spLocks noGrp="1"/>
          </p:cNvSpPr>
          <p:nvPr>
            <p:ph type="title"/>
          </p:nvPr>
        </p:nvSpPr>
        <p:spPr>
          <a:xfrm>
            <a:off x="383608" y="239266"/>
            <a:ext cx="8365106" cy="377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72000" tIns="0" rIns="0" bIns="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86"/>
              <a:buFont typeface="Arial"/>
              <a:buNone/>
              <a:defRPr sz="2786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7" name="Google Shape;747;p42"/>
          <p:cNvSpPr txBox="1"/>
          <p:nvPr/>
        </p:nvSpPr>
        <p:spPr>
          <a:xfrm>
            <a:off x="8376644" y="4794930"/>
            <a:ext cx="372070" cy="319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796" b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796" b="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8" name="Google Shape;748;p42"/>
          <p:cNvSpPr/>
          <p:nvPr/>
        </p:nvSpPr>
        <p:spPr>
          <a:xfrm>
            <a:off x="9291143" y="153262"/>
            <a:ext cx="363255" cy="357468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9" name="Google Shape;749;p42"/>
          <p:cNvSpPr/>
          <p:nvPr/>
        </p:nvSpPr>
        <p:spPr>
          <a:xfrm>
            <a:off x="9311883" y="4533326"/>
            <a:ext cx="363255" cy="3574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0" name="Google Shape;750;p42"/>
          <p:cNvSpPr/>
          <p:nvPr/>
        </p:nvSpPr>
        <p:spPr>
          <a:xfrm>
            <a:off x="9300997" y="2700894"/>
            <a:ext cx="363255" cy="3574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1" name="Google Shape;751;p42"/>
          <p:cNvSpPr/>
          <p:nvPr/>
        </p:nvSpPr>
        <p:spPr>
          <a:xfrm>
            <a:off x="9291143" y="616773"/>
            <a:ext cx="363255" cy="357468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2" name="Google Shape;752;p42"/>
          <p:cNvSpPr/>
          <p:nvPr/>
        </p:nvSpPr>
        <p:spPr>
          <a:xfrm>
            <a:off x="9291143" y="1094037"/>
            <a:ext cx="363255" cy="3574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3" name="Google Shape;753;p42"/>
          <p:cNvSpPr/>
          <p:nvPr/>
        </p:nvSpPr>
        <p:spPr>
          <a:xfrm>
            <a:off x="9300997" y="3138809"/>
            <a:ext cx="363255" cy="3574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4" name="Google Shape;754;p42"/>
          <p:cNvSpPr txBox="1"/>
          <p:nvPr/>
        </p:nvSpPr>
        <p:spPr>
          <a:xfrm>
            <a:off x="0" y="-1187585"/>
            <a:ext cx="9144000" cy="93709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96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Place cursor </a:t>
            </a:r>
            <a:r>
              <a:rPr lang="en-US" sz="79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on the text style below, then click the </a:t>
            </a:r>
            <a:r>
              <a:rPr lang="en-US" sz="796" b="0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format painter tool</a:t>
            </a:r>
            <a:r>
              <a:rPr lang="en-US" sz="796" b="0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at the</a:t>
            </a:r>
            <a:r>
              <a:rPr lang="en-US" sz="79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796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home tab</a:t>
            </a:r>
            <a:r>
              <a:rPr lang="en-US" sz="796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796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and apply the selected style by ‘</a:t>
            </a:r>
            <a:r>
              <a:rPr lang="en-US" sz="796" u="sng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painting’ your text</a:t>
            </a:r>
            <a:endParaRPr sz="796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796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Or just use </a:t>
            </a:r>
            <a:r>
              <a:rPr lang="en-US" sz="796" b="1" u="none">
                <a:solidFill>
                  <a:schemeClr val="lt1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⌘</a:t>
            </a:r>
            <a:r>
              <a:rPr lang="en-US" sz="796" u="none">
                <a:solidFill>
                  <a:schemeClr val="lt1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+SHIFT+C </a:t>
            </a:r>
            <a:r>
              <a:rPr lang="en-US" sz="796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US" sz="796" b="1" u="none">
                <a:solidFill>
                  <a:schemeClr val="lt1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⌘</a:t>
            </a:r>
            <a:r>
              <a:rPr lang="en-US" sz="796" u="none">
                <a:solidFill>
                  <a:schemeClr val="lt1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+SHIFT+V </a:t>
            </a:r>
            <a:r>
              <a:rPr lang="en-US" sz="796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 copy-paste any styles (</a:t>
            </a:r>
            <a:r>
              <a:rPr lang="en-US" sz="796" u="none">
                <a:solidFill>
                  <a:schemeClr val="lt1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CTRL+SHIFT+C </a:t>
            </a:r>
            <a:r>
              <a:rPr lang="en-US" sz="796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and </a:t>
            </a:r>
            <a:r>
              <a:rPr lang="en-US" sz="796" u="none">
                <a:solidFill>
                  <a:schemeClr val="lt1"/>
                </a:solidFill>
                <a:highlight>
                  <a:srgbClr val="FF0000"/>
                </a:highlight>
                <a:latin typeface="Arial"/>
                <a:ea typeface="Arial"/>
                <a:cs typeface="Arial"/>
                <a:sym typeface="Arial"/>
              </a:rPr>
              <a:t>CTRL+SHIFT+V </a:t>
            </a:r>
            <a:r>
              <a:rPr lang="en-US" sz="796" u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 case of Windows)</a:t>
            </a:r>
            <a:endParaRPr sz="796" u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5" name="Google Shape;755;p42"/>
          <p:cNvSpPr txBox="1"/>
          <p:nvPr/>
        </p:nvSpPr>
        <p:spPr>
          <a:xfrm>
            <a:off x="9291143" y="-12192"/>
            <a:ext cx="562499" cy="115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9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Main colors</a:t>
            </a:r>
            <a:endParaRPr/>
          </a:p>
        </p:txBody>
      </p:sp>
      <p:sp>
        <p:nvSpPr>
          <p:cNvPr id="756" name="Google Shape;756;p42"/>
          <p:cNvSpPr txBox="1"/>
          <p:nvPr/>
        </p:nvSpPr>
        <p:spPr>
          <a:xfrm>
            <a:off x="9300997" y="1584493"/>
            <a:ext cx="562499" cy="115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9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Accent colors</a:t>
            </a:r>
            <a:endParaRPr/>
          </a:p>
        </p:txBody>
      </p:sp>
      <p:sp>
        <p:nvSpPr>
          <p:cNvPr id="757" name="Google Shape;757;p42"/>
          <p:cNvSpPr txBox="1"/>
          <p:nvPr/>
        </p:nvSpPr>
        <p:spPr>
          <a:xfrm>
            <a:off x="9291142" y="3647015"/>
            <a:ext cx="681914" cy="115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9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Graphene black</a:t>
            </a:r>
            <a:endParaRPr/>
          </a:p>
        </p:txBody>
      </p:sp>
      <p:sp>
        <p:nvSpPr>
          <p:cNvPr id="758" name="Google Shape;758;p42"/>
          <p:cNvSpPr/>
          <p:nvPr/>
        </p:nvSpPr>
        <p:spPr>
          <a:xfrm>
            <a:off x="9311883" y="3861110"/>
            <a:ext cx="363255" cy="357468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9" name="Google Shape;759;p42" descr="Logo&#10;&#10;Description automatically generated"/>
          <p:cNvPicPr preferRelativeResize="0"/>
          <p:nvPr/>
        </p:nvPicPr>
        <p:blipFill rotWithShape="1">
          <a:blip r:embed="rId46">
            <a:alphaModFix/>
          </a:blip>
          <a:srcRect/>
          <a:stretch/>
        </p:blipFill>
        <p:spPr>
          <a:xfrm>
            <a:off x="205481" y="4759780"/>
            <a:ext cx="1511808" cy="377952"/>
          </a:xfrm>
          <a:prstGeom prst="rect">
            <a:avLst/>
          </a:prstGeom>
          <a:noFill/>
          <a:ln>
            <a:noFill/>
          </a:ln>
        </p:spPr>
      </p:pic>
      <p:pic>
        <p:nvPicPr>
          <p:cNvPr id="760" name="Google Shape;760;p42" descr="Logo&#10;&#10;Description automatically generated">
            <a:hlinkClick r:id="rId47"/>
          </p:cNvPr>
          <p:cNvPicPr preferRelativeResize="0"/>
          <p:nvPr/>
        </p:nvPicPr>
        <p:blipFill rotWithShape="1">
          <a:blip r:embed="rId48">
            <a:alphaModFix/>
          </a:blip>
          <a:srcRect/>
          <a:stretch/>
        </p:blipFill>
        <p:spPr>
          <a:xfrm>
            <a:off x="4296504" y="4915527"/>
            <a:ext cx="840082" cy="10480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761" name="Google Shape;761;p42"/>
          <p:cNvCxnSpPr/>
          <p:nvPr/>
        </p:nvCxnSpPr>
        <p:spPr>
          <a:xfrm rot="10800000">
            <a:off x="5436836" y="4890797"/>
            <a:ext cx="0" cy="118249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62" name="Google Shape;762;p42"/>
          <p:cNvCxnSpPr/>
          <p:nvPr/>
        </p:nvCxnSpPr>
        <p:spPr>
          <a:xfrm rot="10800000">
            <a:off x="8180035" y="4890797"/>
            <a:ext cx="0" cy="118249"/>
          </a:xfrm>
          <a:prstGeom prst="straightConnector1">
            <a:avLst/>
          </a:prstGeom>
          <a:noFill/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63" name="Google Shape;763;p42"/>
          <p:cNvSpPr txBox="1"/>
          <p:nvPr/>
        </p:nvSpPr>
        <p:spPr>
          <a:xfrm>
            <a:off x="10088880" y="530352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393" b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4" name="Google Shape;764;p42"/>
          <p:cNvSpPr/>
          <p:nvPr/>
        </p:nvSpPr>
        <p:spPr>
          <a:xfrm>
            <a:off x="9300997" y="1775686"/>
            <a:ext cx="363255" cy="357468"/>
          </a:xfrm>
          <a:prstGeom prst="rect">
            <a:avLst/>
          </a:prstGeom>
          <a:solidFill>
            <a:srgbClr val="004381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5" name="Google Shape;765;p42"/>
          <p:cNvSpPr txBox="1"/>
          <p:nvPr/>
        </p:nvSpPr>
        <p:spPr>
          <a:xfrm>
            <a:off x="9291142" y="4358215"/>
            <a:ext cx="681914" cy="115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97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White</a:t>
            </a:r>
            <a:endParaRPr/>
          </a:p>
        </p:txBody>
      </p:sp>
      <p:sp>
        <p:nvSpPr>
          <p:cNvPr id="766" name="Google Shape;766;p42"/>
          <p:cNvSpPr/>
          <p:nvPr/>
        </p:nvSpPr>
        <p:spPr>
          <a:xfrm>
            <a:off x="9300997" y="2252498"/>
            <a:ext cx="363255" cy="3574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3184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7" name="Google Shape;767;p42"/>
          <p:cNvSpPr txBox="1"/>
          <p:nvPr/>
        </p:nvSpPr>
        <p:spPr>
          <a:xfrm>
            <a:off x="98425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582"/>
              <a:buFont typeface="Arial"/>
              <a:buNone/>
            </a:pPr>
            <a:r>
              <a:rPr lang="en-US" sz="3582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 sz="3582" b="1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8" name="Google Shape;768;p42"/>
          <p:cNvSpPr txBox="1"/>
          <p:nvPr/>
        </p:nvSpPr>
        <p:spPr>
          <a:xfrm>
            <a:off x="13798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91"/>
              <a:buFont typeface="Arial"/>
              <a:buNone/>
            </a:pPr>
            <a:r>
              <a:rPr lang="en-US" sz="1791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Subtitle</a:t>
            </a:r>
            <a:endParaRPr/>
          </a:p>
        </p:txBody>
      </p:sp>
      <p:sp>
        <p:nvSpPr>
          <p:cNvPr id="769" name="Google Shape;769;p42"/>
          <p:cNvSpPr txBox="1"/>
          <p:nvPr/>
        </p:nvSpPr>
        <p:spPr>
          <a:xfrm>
            <a:off x="26613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93"/>
              <a:buFont typeface="Arial"/>
              <a:buNone/>
            </a:pPr>
            <a:r>
              <a:rPr lang="en-US" sz="1393" b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Lead</a:t>
            </a:r>
            <a:endParaRPr/>
          </a:p>
        </p:txBody>
      </p:sp>
      <p:sp>
        <p:nvSpPr>
          <p:cNvPr id="770" name="Google Shape;770;p42"/>
          <p:cNvSpPr txBox="1"/>
          <p:nvPr/>
        </p:nvSpPr>
        <p:spPr>
          <a:xfrm>
            <a:off x="3942826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194"/>
              <a:buFont typeface="Arial"/>
              <a:buNone/>
            </a:pPr>
            <a:r>
              <a:rPr lang="en-US" sz="1194" b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Paragraph title</a:t>
            </a:r>
            <a:endParaRPr sz="1194" b="1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1" name="Google Shape;771;p42"/>
          <p:cNvSpPr txBox="1"/>
          <p:nvPr/>
        </p:nvSpPr>
        <p:spPr>
          <a:xfrm>
            <a:off x="6505760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96"/>
              <a:buFont typeface="Arial"/>
              <a:buNone/>
            </a:pPr>
            <a:r>
              <a:rPr lang="en-US" sz="896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 text tiny</a:t>
            </a:r>
            <a:endParaRPr sz="896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2" name="Google Shape;772;p42"/>
          <p:cNvSpPr txBox="1"/>
          <p:nvPr/>
        </p:nvSpPr>
        <p:spPr>
          <a:xfrm>
            <a:off x="7787231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896"/>
              <a:buFont typeface="Arial"/>
              <a:buNone/>
            </a:pPr>
            <a:r>
              <a:rPr lang="en-US" sz="896" b="0" i="1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Caption</a:t>
            </a:r>
            <a:endParaRPr sz="896" b="0" i="1">
              <a:solidFill>
                <a:schemeClr val="accent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3" name="Google Shape;773;p42"/>
          <p:cNvSpPr txBox="1"/>
          <p:nvPr/>
        </p:nvSpPr>
        <p:spPr>
          <a:xfrm>
            <a:off x="5224293" y="-813859"/>
            <a:ext cx="1260000" cy="46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0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94"/>
              <a:buFont typeface="Arial"/>
              <a:buNone/>
            </a:pPr>
            <a:r>
              <a:rPr lang="en-US" sz="1094" b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Bodytext</a:t>
            </a:r>
            <a:endParaRPr sz="1094"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4" name="Google Shape;774;p42"/>
          <p:cNvSpPr txBox="1">
            <a:spLocks noGrp="1"/>
          </p:cNvSpPr>
          <p:nvPr>
            <p:ph type="body" idx="1"/>
          </p:nvPr>
        </p:nvSpPr>
        <p:spPr>
          <a:xfrm>
            <a:off x="383608" y="875742"/>
            <a:ext cx="8365105" cy="3494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746"/>
              </a:spcBef>
              <a:spcAft>
                <a:spcPts val="0"/>
              </a:spcAft>
              <a:buClr>
                <a:schemeClr val="dk1"/>
              </a:buClr>
              <a:buSzPts val="1393"/>
              <a:buFont typeface="Arial"/>
              <a:buNone/>
              <a:defRPr sz="13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791"/>
              <a:buFont typeface="Arial"/>
              <a:buNone/>
              <a:defRPr sz="1791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493"/>
              <a:buFont typeface="Arial"/>
              <a:buNone/>
              <a:defRPr sz="149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Font typeface="Arial"/>
              <a:buNone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Font typeface="Arial"/>
              <a:buNone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3880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3880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3880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3880" algn="l" rtl="0">
              <a:lnSpc>
                <a:spcPct val="90000"/>
              </a:lnSpc>
              <a:spcBef>
                <a:spcPts val="374"/>
              </a:spcBef>
              <a:spcAft>
                <a:spcPts val="0"/>
              </a:spcAft>
              <a:buClr>
                <a:schemeClr val="dk1"/>
              </a:buClr>
              <a:buSzPts val="1343"/>
              <a:buFont typeface="Arial"/>
              <a:buChar char="•"/>
              <a:defRPr sz="134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775" name="Google Shape;775;p42"/>
          <p:cNvPicPr preferRelativeResize="0"/>
          <p:nvPr/>
        </p:nvPicPr>
        <p:blipFill rotWithShape="1">
          <a:blip r:embed="rId49">
            <a:alphaModFix/>
          </a:blip>
          <a:srcRect/>
          <a:stretch/>
        </p:blipFill>
        <p:spPr>
          <a:xfrm>
            <a:off x="5855567" y="4908285"/>
            <a:ext cx="1984725" cy="11183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  <p:sldLayoutId id="2147483705" r:id="rId17"/>
    <p:sldLayoutId id="2147483706" r:id="rId18"/>
    <p:sldLayoutId id="2147483707" r:id="rId19"/>
    <p:sldLayoutId id="2147483708" r:id="rId20"/>
    <p:sldLayoutId id="2147483709" r:id="rId21"/>
    <p:sldLayoutId id="2147483710" r:id="rId22"/>
    <p:sldLayoutId id="2147483711" r:id="rId23"/>
    <p:sldLayoutId id="2147483712" r:id="rId24"/>
    <p:sldLayoutId id="2147483713" r:id="rId25"/>
    <p:sldLayoutId id="2147483714" r:id="rId26"/>
    <p:sldLayoutId id="2147483715" r:id="rId27"/>
    <p:sldLayoutId id="2147483716" r:id="rId28"/>
    <p:sldLayoutId id="2147483717" r:id="rId29"/>
    <p:sldLayoutId id="2147483718" r:id="rId30"/>
    <p:sldLayoutId id="2147483719" r:id="rId31"/>
    <p:sldLayoutId id="2147483720" r:id="rId32"/>
    <p:sldLayoutId id="2147483721" r:id="rId33"/>
    <p:sldLayoutId id="2147483722" r:id="rId34"/>
    <p:sldLayoutId id="2147483723" r:id="rId35"/>
    <p:sldLayoutId id="2147483724" r:id="rId36"/>
    <p:sldLayoutId id="2147483725" r:id="rId37"/>
    <p:sldLayoutId id="2147483726" r:id="rId38"/>
    <p:sldLayoutId id="2147483727" r:id="rId39"/>
    <p:sldLayoutId id="2147483728" r:id="rId40"/>
    <p:sldLayoutId id="2147483729" r:id="rId41"/>
    <p:sldLayoutId id="2147483730" r:id="rId42"/>
    <p:sldLayoutId id="2147483731" r:id="rId43"/>
    <p:sldLayoutId id="2147483732" r:id="rId4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95">
          <p15:clr>
            <a:srgbClr val="F26B43"/>
          </p15:clr>
        </p15:guide>
        <p15:guide id="2" pos="313">
          <p15:clr>
            <a:srgbClr val="F26B43"/>
          </p15:clr>
        </p15:guide>
        <p15:guide id="3" orient="horz" pos="799">
          <p15:clr>
            <a:srgbClr val="F26B43"/>
          </p15:clr>
        </p15:guide>
        <p15:guide id="4" orient="horz" pos="980">
          <p15:clr>
            <a:srgbClr val="F26B43"/>
          </p15:clr>
        </p15:guide>
        <p15:guide id="5" pos="7312">
          <p15:clr>
            <a:srgbClr val="F26B43"/>
          </p15:clr>
        </p15:guide>
        <p15:guide id="6" orient="horz" pos="2069">
          <p15:clr>
            <a:srgbClr val="F26B43"/>
          </p15:clr>
        </p15:guide>
        <p15:guide id="7" pos="3821">
          <p15:clr>
            <a:srgbClr val="F26B43"/>
          </p15:clr>
        </p15:guide>
        <p15:guide id="8" orient="horz" pos="617">
          <p15:clr>
            <a:srgbClr val="F26B43"/>
          </p15:clr>
        </p15:guide>
        <p15:guide id="9" orient="horz" pos="382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7D513-2A26-F453-77FD-AFAEAD6E8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Name Surname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5B7EB5-E1E3-D792-6402-B47BCACE1D14}"/>
              </a:ext>
            </a:extLst>
          </p:cNvPr>
          <p:cNvSpPr>
            <a:spLocks noGrp="1"/>
          </p:cNvSpPr>
          <p:nvPr>
            <p:ph type="body" idx="3"/>
          </p:nvPr>
        </p:nvSpPr>
        <p:spPr>
          <a:xfrm>
            <a:off x="383607" y="1423283"/>
            <a:ext cx="3560240" cy="3220279"/>
          </a:xfrm>
          <a:solidFill>
            <a:schemeClr val="bg2">
              <a:lumMod val="10000"/>
              <a:lumOff val="9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0" indent="0" algn="ctr"/>
            <a:r>
              <a:rPr lang="en-US" dirty="0"/>
              <a:t>My achievements</a:t>
            </a:r>
          </a:p>
          <a:p>
            <a:pPr marL="0" indent="0" algn="ctr"/>
            <a:r>
              <a:rPr lang="en-US" sz="1200" b="0" dirty="0">
                <a:solidFill>
                  <a:schemeClr val="accent2"/>
                </a:solidFill>
              </a:rPr>
              <a:t>Personal and professional</a:t>
            </a:r>
          </a:p>
          <a:p>
            <a:pPr marL="102870" indent="0"/>
            <a:r>
              <a:rPr lang="en-US" sz="1200" b="0" i="1" dirty="0">
                <a:solidFill>
                  <a:schemeClr val="tx1"/>
                </a:solidFill>
              </a:rPr>
              <a:t>This is the section about your participation in extra curriculum activities, Olympiads, competitions</a:t>
            </a:r>
            <a:r>
              <a:rPr lang="ru-RU" sz="1200" b="0" i="1" dirty="0">
                <a:solidFill>
                  <a:schemeClr val="tx1"/>
                </a:solidFill>
              </a:rPr>
              <a:t>,</a:t>
            </a:r>
            <a:r>
              <a:rPr lang="en-US" sz="1200" b="0" i="1" dirty="0">
                <a:solidFill>
                  <a:schemeClr val="tx1"/>
                </a:solidFill>
              </a:rPr>
              <a:t> and other exceptional achievements. Please see examples below:</a:t>
            </a:r>
            <a:endParaRPr lang="ru-RU" sz="1200" b="0" i="1" dirty="0">
              <a:solidFill>
                <a:schemeClr val="tx1"/>
              </a:solidFill>
            </a:endParaRPr>
          </a:p>
          <a:p>
            <a:pPr marL="274320" indent="-171450">
              <a:buFont typeface="Arial" panose="020B0604020202020204" pitchFamily="34" charset="0"/>
              <a:buChar char="•"/>
            </a:pPr>
            <a:r>
              <a:rPr lang="en-US" sz="1200" b="0" i="1" dirty="0">
                <a:solidFill>
                  <a:schemeClr val="tx1"/>
                </a:solidFill>
              </a:rPr>
              <a:t>“Participation in Mathematics National Team of Ukraine”</a:t>
            </a:r>
          </a:p>
          <a:p>
            <a:pPr marL="274320" indent="-171450">
              <a:buFont typeface="Arial" panose="020B0604020202020204" pitchFamily="34" charset="0"/>
              <a:buChar char="•"/>
            </a:pPr>
            <a:r>
              <a:rPr lang="en-US" sz="1200" b="0" i="1" dirty="0">
                <a:solidFill>
                  <a:schemeClr val="tx1"/>
                </a:solidFill>
              </a:rPr>
              <a:t>“Graduated top 10% of the class”</a:t>
            </a:r>
          </a:p>
          <a:p>
            <a:pPr marL="274320" indent="-171450">
              <a:buFont typeface="Arial" panose="020B0604020202020204" pitchFamily="34" charset="0"/>
              <a:buChar char="•"/>
            </a:pPr>
            <a:r>
              <a:rPr lang="en-US" sz="1200" b="0" i="1" dirty="0">
                <a:solidFill>
                  <a:schemeClr val="tx1"/>
                </a:solidFill>
              </a:rPr>
              <a:t>“Example 3”</a:t>
            </a:r>
          </a:p>
          <a:p>
            <a:pPr marL="274320" indent="-171450">
              <a:buFont typeface="Arial" panose="020B0604020202020204" pitchFamily="34" charset="0"/>
              <a:buChar char="•"/>
            </a:pPr>
            <a:r>
              <a:rPr lang="en-US" sz="1200" b="0" i="1" dirty="0">
                <a:solidFill>
                  <a:schemeClr val="tx1"/>
                </a:solidFill>
              </a:rPr>
              <a:t>“Example 4”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endParaRPr lang="en-US" sz="1200" b="0" dirty="0">
              <a:solidFill>
                <a:schemeClr val="tx1"/>
              </a:solidFill>
            </a:endParaRP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F0B5823-D621-3824-890C-8C47EA58D8E4}"/>
              </a:ext>
            </a:extLst>
          </p:cNvPr>
          <p:cNvSpPr>
            <a:spLocks noGrp="1"/>
          </p:cNvSpPr>
          <p:nvPr>
            <p:ph type="body" idx="14"/>
          </p:nvPr>
        </p:nvSpPr>
        <p:spPr>
          <a:xfrm>
            <a:off x="383607" y="592137"/>
            <a:ext cx="8365106" cy="831145"/>
          </a:xfrm>
        </p:spPr>
        <p:txBody>
          <a:bodyPr/>
          <a:lstStyle/>
          <a:p>
            <a:pPr marL="0" indent="0"/>
            <a:r>
              <a:rPr lang="en-US" sz="1400" u="sng" dirty="0">
                <a:solidFill>
                  <a:schemeClr val="accent6"/>
                </a:solidFill>
              </a:rPr>
              <a:t>Program Selection:</a:t>
            </a:r>
            <a:r>
              <a:rPr lang="en-US" sz="1400" dirty="0">
                <a:solidFill>
                  <a:schemeClr val="accent6"/>
                </a:solidFill>
              </a:rPr>
              <a:t> </a:t>
            </a:r>
            <a:r>
              <a:rPr lang="en-US" sz="1400" i="1" dirty="0">
                <a:solidFill>
                  <a:schemeClr val="accent6"/>
                </a:solidFill>
              </a:rPr>
              <a:t>Please type the name of the selected program</a:t>
            </a:r>
            <a:br>
              <a:rPr lang="en-US" sz="1400" i="1" dirty="0">
                <a:solidFill>
                  <a:schemeClr val="accent6"/>
                </a:solidFill>
              </a:rPr>
            </a:br>
            <a:r>
              <a:rPr lang="en-US" sz="1400" u="sng" dirty="0">
                <a:solidFill>
                  <a:schemeClr val="accent6"/>
                </a:solidFill>
              </a:rPr>
              <a:t>Education, Academic degree:</a:t>
            </a:r>
            <a:r>
              <a:rPr lang="en-US" sz="1400" dirty="0">
                <a:solidFill>
                  <a:schemeClr val="accent6"/>
                </a:solidFill>
              </a:rPr>
              <a:t> </a:t>
            </a:r>
            <a:r>
              <a:rPr lang="en-US" sz="1400" i="1" dirty="0">
                <a:solidFill>
                  <a:schemeClr val="accent6"/>
                </a:solidFill>
              </a:rPr>
              <a:t>Please provide the details about the school, city, country, GPA</a:t>
            </a:r>
            <a:br>
              <a:rPr lang="en-US" sz="1400" i="1" dirty="0">
                <a:solidFill>
                  <a:schemeClr val="accent6"/>
                </a:solidFill>
              </a:rPr>
            </a:br>
            <a:r>
              <a:rPr lang="en-US" sz="1400" u="sng" dirty="0">
                <a:solidFill>
                  <a:schemeClr val="accent6"/>
                </a:solidFill>
              </a:rPr>
              <a:t>Financing need:</a:t>
            </a:r>
            <a:r>
              <a:rPr lang="en-US" sz="1400" dirty="0">
                <a:solidFill>
                  <a:schemeClr val="accent6"/>
                </a:solidFill>
              </a:rPr>
              <a:t> </a:t>
            </a:r>
            <a:r>
              <a:rPr lang="en-US" sz="1400" i="1" dirty="0">
                <a:solidFill>
                  <a:schemeClr val="accent6"/>
                </a:solidFill>
              </a:rPr>
              <a:t>Please provide information if you can cover room &amp; board fees</a:t>
            </a:r>
          </a:p>
        </p:txBody>
      </p:sp>
      <p:sp>
        <p:nvSpPr>
          <p:cNvPr id="24" name="Text Placeholder 4">
            <a:extLst>
              <a:ext uri="{FF2B5EF4-FFF2-40B4-BE49-F238E27FC236}">
                <a16:creationId xmlns:a16="http://schemas.microsoft.com/office/drawing/2014/main" id="{2046682B-D89C-B95B-6121-4E4A9F610EAE}"/>
              </a:ext>
            </a:extLst>
          </p:cNvPr>
          <p:cNvSpPr txBox="1">
            <a:spLocks/>
          </p:cNvSpPr>
          <p:nvPr/>
        </p:nvSpPr>
        <p:spPr>
          <a:xfrm>
            <a:off x="4129996" y="1423284"/>
            <a:ext cx="4831123" cy="1693628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/>
            <a:r>
              <a:rPr lang="en-US" dirty="0"/>
              <a:t>Personal details</a:t>
            </a:r>
          </a:p>
          <a:p>
            <a:pPr marL="102870" indent="0"/>
            <a:r>
              <a:rPr lang="en-US" sz="1200" b="0" i="1" dirty="0">
                <a:solidFill>
                  <a:schemeClr val="tx1"/>
                </a:solidFill>
              </a:rPr>
              <a:t>This is the section for your answers to the following questions:</a:t>
            </a:r>
          </a:p>
          <a:p>
            <a:pPr marL="274320" indent="-171450">
              <a:buFont typeface="Arial" panose="020B0604020202020204" pitchFamily="34" charset="0"/>
              <a:buChar char="•"/>
            </a:pPr>
            <a:r>
              <a:rPr lang="en-US" sz="1200" b="0" i="1" dirty="0">
                <a:solidFill>
                  <a:schemeClr val="tx1"/>
                </a:solidFill>
              </a:rPr>
              <a:t>Why should I get a scholarship? One – three main points.</a:t>
            </a:r>
          </a:p>
          <a:p>
            <a:pPr marL="274320" indent="-171450">
              <a:buFont typeface="Arial" panose="020B0604020202020204" pitchFamily="34" charset="0"/>
              <a:buChar char="•"/>
            </a:pPr>
            <a:r>
              <a:rPr lang="en-US" sz="1200" b="0" i="1" dirty="0">
                <a:solidFill>
                  <a:schemeClr val="tx1"/>
                </a:solidFill>
              </a:rPr>
              <a:t>Why Constructor University?</a:t>
            </a:r>
          </a:p>
          <a:p>
            <a:pPr marL="274320" indent="-171450">
              <a:buFont typeface="Arial" panose="020B0604020202020204" pitchFamily="34" charset="0"/>
              <a:buChar char="•"/>
            </a:pPr>
            <a:r>
              <a:rPr lang="en-US" sz="1200" b="0" i="1" dirty="0">
                <a:solidFill>
                  <a:schemeClr val="tx1"/>
                </a:solidFill>
              </a:rPr>
              <a:t>Why such program selection?</a:t>
            </a:r>
          </a:p>
        </p:txBody>
      </p:sp>
      <p:sp>
        <p:nvSpPr>
          <p:cNvPr id="25" name="Text Placeholder 4">
            <a:extLst>
              <a:ext uri="{FF2B5EF4-FFF2-40B4-BE49-F238E27FC236}">
                <a16:creationId xmlns:a16="http://schemas.microsoft.com/office/drawing/2014/main" id="{0123FF4B-94C1-CF00-3837-3643D77EEE18}"/>
              </a:ext>
            </a:extLst>
          </p:cNvPr>
          <p:cNvSpPr txBox="1">
            <a:spLocks/>
          </p:cNvSpPr>
          <p:nvPr/>
        </p:nvSpPr>
        <p:spPr>
          <a:xfrm>
            <a:off x="4129995" y="3315695"/>
            <a:ext cx="4831123" cy="1327868"/>
          </a:xfrm>
          <a:prstGeom prst="rect">
            <a:avLst/>
          </a:prstGeom>
          <a:solidFill>
            <a:schemeClr val="bg2">
              <a:lumMod val="10000"/>
              <a:lumOff val="9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0" tIns="0" rIns="0" bIns="0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3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None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indent="0" algn="ctr"/>
            <a:r>
              <a:rPr lang="en-US" dirty="0"/>
              <a:t>Future objectives</a:t>
            </a:r>
          </a:p>
          <a:p>
            <a:pPr marL="102870" indent="0"/>
            <a:r>
              <a:rPr lang="en-US" sz="1200" b="0" i="1" dirty="0">
                <a:solidFill>
                  <a:schemeClr val="tx1"/>
                </a:solidFill>
              </a:rPr>
              <a:t>This is the section about your future goals and objectives. Please mention three-five main points. </a:t>
            </a:r>
          </a:p>
          <a:p>
            <a:pPr marL="274320" indent="-171450">
              <a:buFont typeface="Arial" panose="020B0604020202020204" pitchFamily="34" charset="0"/>
              <a:buChar char="•"/>
            </a:pPr>
            <a:r>
              <a:rPr lang="en-US" sz="1200" b="0" i="1" dirty="0">
                <a:solidFill>
                  <a:schemeClr val="tx1"/>
                </a:solidFill>
              </a:rPr>
              <a:t>Text</a:t>
            </a:r>
          </a:p>
          <a:p>
            <a:pPr marL="0" indent="0" algn="just"/>
            <a:endParaRPr lang="en-US" sz="1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0171818"/>
      </p:ext>
    </p:extLst>
  </p:cSld>
  <p:clrMapOvr>
    <a:masterClrMapping/>
  </p:clrMapOvr>
</p:sld>
</file>

<file path=ppt/theme/theme1.xml><?xml version="1.0" encoding="utf-8"?>
<a:theme xmlns:a="http://schemas.openxmlformats.org/drawingml/2006/main" name="1_Main Master">
  <a:themeElements>
    <a:clrScheme name="SIT">
      <a:dk1>
        <a:srgbClr val="000000"/>
      </a:dk1>
      <a:lt1>
        <a:srgbClr val="FFFFFF"/>
      </a:lt1>
      <a:dk2>
        <a:srgbClr val="00204D"/>
      </a:dk2>
      <a:lt2>
        <a:srgbClr val="E04130"/>
      </a:lt2>
      <a:accent1>
        <a:srgbClr val="004381"/>
      </a:accent1>
      <a:accent2>
        <a:srgbClr val="00A6DF"/>
      </a:accent2>
      <a:accent3>
        <a:srgbClr val="0A0A0A"/>
      </a:accent3>
      <a:accent4>
        <a:srgbClr val="E04130"/>
      </a:accent4>
      <a:accent5>
        <a:srgbClr val="FFC622"/>
      </a:accent5>
      <a:accent6>
        <a:srgbClr val="00A987"/>
      </a:accent6>
      <a:hlink>
        <a:srgbClr val="2680FF"/>
      </a:hlink>
      <a:folHlink>
        <a:srgbClr val="268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Main Master">
  <a:themeElements>
    <a:clrScheme name="Constructor colours 2022">
      <a:dk1>
        <a:srgbClr val="002253"/>
      </a:dk1>
      <a:lt1>
        <a:srgbClr val="FFFFFF"/>
      </a:lt1>
      <a:dk2>
        <a:srgbClr val="004381"/>
      </a:dk2>
      <a:lt2>
        <a:srgbClr val="08A4DF"/>
      </a:lt2>
      <a:accent1>
        <a:srgbClr val="002253"/>
      </a:accent1>
      <a:accent2>
        <a:srgbClr val="DF412E"/>
      </a:accent2>
      <a:accent3>
        <a:srgbClr val="08A4DF"/>
      </a:accent3>
      <a:accent4>
        <a:srgbClr val="FFFFFF"/>
      </a:accent4>
      <a:accent5>
        <a:srgbClr val="00A786"/>
      </a:accent5>
      <a:accent6>
        <a:srgbClr val="FCC320"/>
      </a:accent6>
      <a:hlink>
        <a:srgbClr val="6BEBFF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A9C2928309034F8878DDF2A7A00F92" ma:contentTypeVersion="0" ma:contentTypeDescription="Create a new document." ma:contentTypeScope="" ma:versionID="2e964cf0eb7a9f0aff70cf953388ae0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764bea3eb9b1a5be8fd57fac5fb459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7EDB022-D7D2-49DE-B241-FAD028F47E8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C0A285D-FC49-4ABF-9A9A-1C3AB66123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717C2BA-172B-4A58-8CA3-DE92D8521BE7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160</Words>
  <Application>Microsoft Macintosh PowerPoint</Application>
  <PresentationFormat>On-screen Show (16:9)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Noto Sans Symbols</vt:lpstr>
      <vt:lpstr>1_Main Master</vt:lpstr>
      <vt:lpstr>2_Main Master</vt:lpstr>
      <vt:lpstr>Name Surname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Evelina-Svitlana Protsenko</dc:title>
  <dc:creator>Knauber, Olaf</dc:creator>
  <cp:lastModifiedBy>Dameli Assalauova</cp:lastModifiedBy>
  <cp:revision>12</cp:revision>
  <dcterms:created xsi:type="dcterms:W3CDTF">2022-12-28T10:26:44Z</dcterms:created>
  <dcterms:modified xsi:type="dcterms:W3CDTF">2023-10-30T13:12:39Z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ContentTypeId">
    <vt:lpwstr>0x0101008DA9C2928309034F8878DDF2A7A00F92</vt:lpwstr>
  </property>
  <property fmtid="{D5CDD505-2E9C-101B-9397-08002B2CF9AE}" pid="4" name="TaxKeyword">
    <vt:lpwstr/>
  </property>
</Properties>
</file>